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Assistant ExtraLight"/>
      <p:regular r:id="rId19"/>
      <p:bold r:id="rId20"/>
    </p:embeddedFont>
    <p:embeddedFont>
      <p:font typeface="Playfair Display"/>
      <p:regular r:id="rId21"/>
      <p:bold r:id="rId22"/>
      <p:italic r:id="rId23"/>
      <p:boldItalic r:id="rId24"/>
    </p:embeddedFont>
    <p:embeddedFont>
      <p:font typeface="PT Serif"/>
      <p:regular r:id="rId25"/>
      <p:bold r:id="rId26"/>
      <p:italic r:id="rId27"/>
      <p:boldItalic r:id="rId28"/>
    </p:embeddedFont>
    <p:embeddedFont>
      <p:font typeface="Assistant"/>
      <p:regular r:id="rId29"/>
      <p:bold r:id="rId30"/>
    </p:embeddedFont>
    <p:embeddedFont>
      <p:font typeface="Playfair Display Regular"/>
      <p:regular r:id="rId31"/>
      <p:bold r:id="rId32"/>
      <p:italic r:id="rId33"/>
      <p:boldItalic r:id="rId34"/>
    </p:embeddedFont>
    <p:embeddedFont>
      <p:font typeface="Thasadith"/>
      <p:regular r:id="rId35"/>
      <p:bold r:id="rId36"/>
      <p:italic r:id="rId37"/>
      <p:boldItalic r:id="rId38"/>
    </p:embeddedFont>
    <p:embeddedFont>
      <p:font typeface="Marvel"/>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rvel-bold.fntdata"/><Relationship Id="rId20" Type="http://schemas.openxmlformats.org/officeDocument/2006/relationships/font" Target="fonts/AssistantExtraLight-bold.fntdata"/><Relationship Id="rId42" Type="http://schemas.openxmlformats.org/officeDocument/2006/relationships/font" Target="fonts/Marvel-boldItalic.fntdata"/><Relationship Id="rId41" Type="http://schemas.openxmlformats.org/officeDocument/2006/relationships/font" Target="fonts/Marvel-italic.fntdata"/><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TSerif-bold.fntdata"/><Relationship Id="rId25" Type="http://schemas.openxmlformats.org/officeDocument/2006/relationships/font" Target="fonts/PTSerif-regular.fntdata"/><Relationship Id="rId28" Type="http://schemas.openxmlformats.org/officeDocument/2006/relationships/font" Target="fonts/PTSerif-boldItalic.fntdata"/><Relationship Id="rId27" Type="http://schemas.openxmlformats.org/officeDocument/2006/relationships/font" Target="fonts/PTSerif-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Assistan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Regular-regular.fntdata"/><Relationship Id="rId30" Type="http://schemas.openxmlformats.org/officeDocument/2006/relationships/font" Target="fonts/Assistant-bold.fntdata"/><Relationship Id="rId11" Type="http://schemas.openxmlformats.org/officeDocument/2006/relationships/slide" Target="slides/slide5.xml"/><Relationship Id="rId33" Type="http://schemas.openxmlformats.org/officeDocument/2006/relationships/font" Target="fonts/PlayfairDisplayRegular-italic.fntdata"/><Relationship Id="rId10" Type="http://schemas.openxmlformats.org/officeDocument/2006/relationships/slide" Target="slides/slide4.xml"/><Relationship Id="rId32" Type="http://schemas.openxmlformats.org/officeDocument/2006/relationships/font" Target="fonts/PlayfairDisplayRegular-bold.fntdata"/><Relationship Id="rId13" Type="http://schemas.openxmlformats.org/officeDocument/2006/relationships/slide" Target="slides/slide7.xml"/><Relationship Id="rId35" Type="http://schemas.openxmlformats.org/officeDocument/2006/relationships/font" Target="fonts/Thasadith-regular.fntdata"/><Relationship Id="rId12" Type="http://schemas.openxmlformats.org/officeDocument/2006/relationships/slide" Target="slides/slide6.xml"/><Relationship Id="rId34" Type="http://schemas.openxmlformats.org/officeDocument/2006/relationships/font" Target="fonts/PlayfairDisplayRegular-boldItalic.fntdata"/><Relationship Id="rId15" Type="http://schemas.openxmlformats.org/officeDocument/2006/relationships/slide" Target="slides/slide9.xml"/><Relationship Id="rId37" Type="http://schemas.openxmlformats.org/officeDocument/2006/relationships/font" Target="fonts/Thasadith-italic.fntdata"/><Relationship Id="rId14" Type="http://schemas.openxmlformats.org/officeDocument/2006/relationships/slide" Target="slides/slide8.xml"/><Relationship Id="rId36" Type="http://schemas.openxmlformats.org/officeDocument/2006/relationships/font" Target="fonts/Thasadith-bold.fntdata"/><Relationship Id="rId17" Type="http://schemas.openxmlformats.org/officeDocument/2006/relationships/slide" Target="slides/slide11.xml"/><Relationship Id="rId39" Type="http://schemas.openxmlformats.org/officeDocument/2006/relationships/font" Target="fonts/Marvel-regular.fntdata"/><Relationship Id="rId16" Type="http://schemas.openxmlformats.org/officeDocument/2006/relationships/slide" Target="slides/slide10.xml"/><Relationship Id="rId38" Type="http://schemas.openxmlformats.org/officeDocument/2006/relationships/font" Target="fonts/Thasadith-boldItalic.fntdata"/><Relationship Id="rId19" Type="http://schemas.openxmlformats.org/officeDocument/2006/relationships/font" Target="fonts/AssistantExtraLight-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6dcab43d4_0_1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6dcab43d4_0_1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6dcab43d4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6dcab43d4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MIT grad student who studies the social impact technology and inclusion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26a1ddc0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26a1ddc0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trying to say that scientists are trying to bring humanistic elements to it.. How transforming digital humanities into an even more humanistic field would bring in our biases in? The more algorithmic a program is - the less biased it 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314675f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314675f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6dcab43d4_0_1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6dcab43d4_0_1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26a1ddc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26a1ddc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6dcab43d4_0_1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6dcab43d4_0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6dcab43d4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6dcab43d4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26a1ddc0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26a1ddc0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 In short, content analysis, from the start, has been focused on the goal of capturing a set of primary ideas, usually those constituting the manifest meaning of a textual corpus, which is to say, that which is expressed in plain view and about which there is little or no dispute. The pursuit of this primary goal has meant that the subtleties of expression, the complexities of phrasing and the more nuanced meanings of textual corpora are discarded, with only the best, most efficient units of meaning being extracted and preserved as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6dcab43d4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6dcab43d4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trying to say that scientists are trying to bring humanistic elements to it.. How transforming digital humanities into an even more humanistic field would bring in our biases in? The more algorithmic a program is - the less biased it is.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We also intend to discuss how internal biases affect computational culture and the resulting interpretations are resulting effects of the computational designs created post World War II.  It is important to consider this of these systems: who created and now uses them, in what historical context were they used, and who benefits from them? By incorporating this idea, we will be able to further understand how accurate the results are. .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26a1e0a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26a1e0a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trying to say that scientists are trying to bring humanistic elements to it.. How transforming digital humanities into an even more humanistic field would bring in our biases in? The more algorithmic a program is - the less biased it is.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We also intend to discuss how internal biases affect computational culture and the resulting interpretations are resulting effects of the computational designs created post World War II.  It is important to consider this of these systems: who created and now uses them, in what historical context were they used, and who benefits from them? By incorporating this idea, we will be able to further understand how accurate the results are. .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26a1e0a9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26a1e0a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trying to say that scientists are trying to bring humanistic elements to it.. How transforming digital humanities into an even more humanistic field would bring in our biases in? The more algorithmic a program is - the less biased it is.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How internal biases affect computational culture and the resulting interpretations are resulting effects of the computational designs created post World War II.  It is important to consider this of these systems: who created and now uses them, in what historical context were they used, and who benefits from them? By incorporating this idea, we will be able to further understand how accurate the results are. .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3100">
                <a:solidFill>
                  <a:srgbClr val="113F6B"/>
                </a:solidFill>
                <a:latin typeface="Playfair Display Regular"/>
                <a:ea typeface="Playfair Display Regular"/>
                <a:cs typeface="Playfair Display Regular"/>
                <a:sym typeface="Playfair Display Regular"/>
              </a:rPr>
              <a:t>Biases - can algorithms be fully apart from internalized biases / the cultures they are in? If we can’t work on the problem in the field how can you address it in the code?</a:t>
            </a:r>
            <a:endParaRPr sz="3100">
              <a:solidFill>
                <a:srgbClr val="113F6B"/>
              </a:solidFill>
              <a:latin typeface="Playfair Display Regular"/>
              <a:ea typeface="Playfair Display Regular"/>
              <a:cs typeface="Playfair Display Regular"/>
              <a:sym typeface="Playfair Display Regular"/>
            </a:endParaRPr>
          </a:p>
          <a:p>
            <a:pPr indent="0" lvl="0" marL="0" rtl="0" algn="l">
              <a:spcBef>
                <a:spcPts val="0"/>
              </a:spcBef>
              <a:spcAft>
                <a:spcPts val="0"/>
              </a:spcAft>
              <a:buClr>
                <a:schemeClr val="dk1"/>
              </a:buClr>
              <a:buSzPts val="1100"/>
              <a:buFont typeface="Arial"/>
              <a:buNone/>
            </a:pPr>
            <a:r>
              <a:t/>
            </a:r>
            <a:endParaRPr sz="3100">
              <a:solidFill>
                <a:srgbClr val="113F6B"/>
              </a:solidFill>
              <a:latin typeface="Playfair Display Regular"/>
              <a:ea typeface="Playfair Display Regular"/>
              <a:cs typeface="Playfair Display Regular"/>
              <a:sym typeface="Playfair Display Regul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704675" y="-232625"/>
            <a:ext cx="7994100" cy="4113900"/>
          </a:xfrm>
          <a:prstGeom prst="roundRect">
            <a:avLst>
              <a:gd fmla="val 16667" name="adj"/>
            </a:avLst>
          </a:prstGeom>
          <a:solidFill>
            <a:schemeClr val="lt2">
              <a:alpha val="6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a:off x="5413900" y="2822600"/>
            <a:ext cx="2913300" cy="2610000"/>
          </a:xfrm>
          <a:prstGeom prst="roundRect">
            <a:avLst>
              <a:gd fmla="val 16667" name="adj"/>
            </a:avLst>
          </a:prstGeom>
          <a:solidFill>
            <a:schemeClr val="accent3">
              <a:alpha val="52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rot="5400000">
            <a:off x="7898825" y="407700"/>
            <a:ext cx="2111400" cy="1952400"/>
          </a:xfrm>
          <a:prstGeom prst="roundRect">
            <a:avLst>
              <a:gd fmla="val 16667" name="adj"/>
            </a:avLst>
          </a:prstGeom>
          <a:solidFill>
            <a:schemeClr val="accent3">
              <a:alpha val="52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rot="896">
            <a:off x="1043701" y="907800"/>
            <a:ext cx="69042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000">
                <a:solidFill>
                  <a:schemeClr val="lt1"/>
                </a:solidFill>
              </a:defRPr>
            </a:lvl1pPr>
            <a:lvl2pPr lvl="1" rtl="0" algn="ctr">
              <a:spcBef>
                <a:spcPts val="0"/>
              </a:spcBef>
              <a:spcAft>
                <a:spcPts val="0"/>
              </a:spcAft>
              <a:buSzPts val="5200"/>
              <a:buFont typeface="Thasadith"/>
              <a:buNone/>
              <a:defRPr sz="5200">
                <a:latin typeface="Thasadith"/>
                <a:ea typeface="Thasadith"/>
                <a:cs typeface="Thasadith"/>
                <a:sym typeface="Thasadith"/>
              </a:defRPr>
            </a:lvl2pPr>
            <a:lvl3pPr lvl="2" rtl="0" algn="ctr">
              <a:spcBef>
                <a:spcPts val="0"/>
              </a:spcBef>
              <a:spcAft>
                <a:spcPts val="0"/>
              </a:spcAft>
              <a:buSzPts val="5200"/>
              <a:buFont typeface="Thasadith"/>
              <a:buNone/>
              <a:defRPr sz="5200">
                <a:latin typeface="Thasadith"/>
                <a:ea typeface="Thasadith"/>
                <a:cs typeface="Thasadith"/>
                <a:sym typeface="Thasadith"/>
              </a:defRPr>
            </a:lvl3pPr>
            <a:lvl4pPr lvl="3" rtl="0" algn="ctr">
              <a:spcBef>
                <a:spcPts val="0"/>
              </a:spcBef>
              <a:spcAft>
                <a:spcPts val="0"/>
              </a:spcAft>
              <a:buSzPts val="5200"/>
              <a:buFont typeface="Thasadith"/>
              <a:buNone/>
              <a:defRPr sz="5200">
                <a:latin typeface="Thasadith"/>
                <a:ea typeface="Thasadith"/>
                <a:cs typeface="Thasadith"/>
                <a:sym typeface="Thasadith"/>
              </a:defRPr>
            </a:lvl4pPr>
            <a:lvl5pPr lvl="4" rtl="0" algn="ctr">
              <a:spcBef>
                <a:spcPts val="0"/>
              </a:spcBef>
              <a:spcAft>
                <a:spcPts val="0"/>
              </a:spcAft>
              <a:buSzPts val="5200"/>
              <a:buFont typeface="Thasadith"/>
              <a:buNone/>
              <a:defRPr sz="5200">
                <a:latin typeface="Thasadith"/>
                <a:ea typeface="Thasadith"/>
                <a:cs typeface="Thasadith"/>
                <a:sym typeface="Thasadith"/>
              </a:defRPr>
            </a:lvl5pPr>
            <a:lvl6pPr lvl="5" rtl="0" algn="ctr">
              <a:spcBef>
                <a:spcPts val="0"/>
              </a:spcBef>
              <a:spcAft>
                <a:spcPts val="0"/>
              </a:spcAft>
              <a:buSzPts val="5200"/>
              <a:buFont typeface="Thasadith"/>
              <a:buNone/>
              <a:defRPr sz="5200">
                <a:latin typeface="Thasadith"/>
                <a:ea typeface="Thasadith"/>
                <a:cs typeface="Thasadith"/>
                <a:sym typeface="Thasadith"/>
              </a:defRPr>
            </a:lvl6pPr>
            <a:lvl7pPr lvl="6" rtl="0" algn="ctr">
              <a:spcBef>
                <a:spcPts val="0"/>
              </a:spcBef>
              <a:spcAft>
                <a:spcPts val="0"/>
              </a:spcAft>
              <a:buSzPts val="5200"/>
              <a:buFont typeface="Thasadith"/>
              <a:buNone/>
              <a:defRPr sz="5200">
                <a:latin typeface="Thasadith"/>
                <a:ea typeface="Thasadith"/>
                <a:cs typeface="Thasadith"/>
                <a:sym typeface="Thasadith"/>
              </a:defRPr>
            </a:lvl7pPr>
            <a:lvl8pPr lvl="7" rtl="0" algn="ctr">
              <a:spcBef>
                <a:spcPts val="0"/>
              </a:spcBef>
              <a:spcAft>
                <a:spcPts val="0"/>
              </a:spcAft>
              <a:buSzPts val="5200"/>
              <a:buFont typeface="Thasadith"/>
              <a:buNone/>
              <a:defRPr sz="5200">
                <a:latin typeface="Thasadith"/>
                <a:ea typeface="Thasadith"/>
                <a:cs typeface="Thasadith"/>
                <a:sym typeface="Thasadith"/>
              </a:defRPr>
            </a:lvl8pPr>
            <a:lvl9pPr lvl="8" rtl="0" algn="ctr">
              <a:spcBef>
                <a:spcPts val="0"/>
              </a:spcBef>
              <a:spcAft>
                <a:spcPts val="0"/>
              </a:spcAft>
              <a:buSzPts val="5200"/>
              <a:buFont typeface="Thasadith"/>
              <a:buNone/>
              <a:defRPr sz="5200">
                <a:latin typeface="Thasadith"/>
                <a:ea typeface="Thasadith"/>
                <a:cs typeface="Thasadith"/>
                <a:sym typeface="Thasadith"/>
              </a:defRPr>
            </a:lvl9pPr>
          </a:lstStyle>
          <a:p/>
        </p:txBody>
      </p:sp>
      <p:sp>
        <p:nvSpPr>
          <p:cNvPr id="58" name="Google Shape;58;p14"/>
          <p:cNvSpPr txBox="1"/>
          <p:nvPr>
            <p:ph idx="1" type="subTitle"/>
          </p:nvPr>
        </p:nvSpPr>
        <p:spPr>
          <a:xfrm rot="1416">
            <a:off x="5456962" y="3940825"/>
            <a:ext cx="2913300" cy="79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PT Serif"/>
              <a:buNone/>
              <a:defRPr/>
            </a:lvl1pPr>
            <a:lvl2pPr lvl="1" rtl="0" algn="ctr">
              <a:lnSpc>
                <a:spcPct val="100000"/>
              </a:lnSpc>
              <a:spcBef>
                <a:spcPts val="0"/>
              </a:spcBef>
              <a:spcAft>
                <a:spcPts val="0"/>
              </a:spcAft>
              <a:buSzPts val="2800"/>
              <a:buFont typeface="PT Serif"/>
              <a:buNone/>
              <a:defRPr sz="2800">
                <a:latin typeface="PT Serif"/>
                <a:ea typeface="PT Serif"/>
                <a:cs typeface="PT Serif"/>
                <a:sym typeface="PT Serif"/>
              </a:defRPr>
            </a:lvl2pPr>
            <a:lvl3pPr lvl="2" rtl="0" algn="ctr">
              <a:lnSpc>
                <a:spcPct val="100000"/>
              </a:lnSpc>
              <a:spcBef>
                <a:spcPts val="0"/>
              </a:spcBef>
              <a:spcAft>
                <a:spcPts val="0"/>
              </a:spcAft>
              <a:buSzPts val="2800"/>
              <a:buFont typeface="PT Serif"/>
              <a:buNone/>
              <a:defRPr sz="2800">
                <a:latin typeface="PT Serif"/>
                <a:ea typeface="PT Serif"/>
                <a:cs typeface="PT Serif"/>
                <a:sym typeface="PT Serif"/>
              </a:defRPr>
            </a:lvl3pPr>
            <a:lvl4pPr lvl="3" rtl="0" algn="ctr">
              <a:lnSpc>
                <a:spcPct val="100000"/>
              </a:lnSpc>
              <a:spcBef>
                <a:spcPts val="0"/>
              </a:spcBef>
              <a:spcAft>
                <a:spcPts val="0"/>
              </a:spcAft>
              <a:buSzPts val="2800"/>
              <a:buFont typeface="PT Serif"/>
              <a:buNone/>
              <a:defRPr sz="2800">
                <a:latin typeface="PT Serif"/>
                <a:ea typeface="PT Serif"/>
                <a:cs typeface="PT Serif"/>
                <a:sym typeface="PT Serif"/>
              </a:defRPr>
            </a:lvl4pPr>
            <a:lvl5pPr lvl="4" rtl="0" algn="ctr">
              <a:lnSpc>
                <a:spcPct val="100000"/>
              </a:lnSpc>
              <a:spcBef>
                <a:spcPts val="0"/>
              </a:spcBef>
              <a:spcAft>
                <a:spcPts val="0"/>
              </a:spcAft>
              <a:buSzPts val="2800"/>
              <a:buFont typeface="PT Serif"/>
              <a:buNone/>
              <a:defRPr sz="2800">
                <a:latin typeface="PT Serif"/>
                <a:ea typeface="PT Serif"/>
                <a:cs typeface="PT Serif"/>
                <a:sym typeface="PT Serif"/>
              </a:defRPr>
            </a:lvl5pPr>
            <a:lvl6pPr lvl="5" rtl="0" algn="ctr">
              <a:lnSpc>
                <a:spcPct val="100000"/>
              </a:lnSpc>
              <a:spcBef>
                <a:spcPts val="0"/>
              </a:spcBef>
              <a:spcAft>
                <a:spcPts val="0"/>
              </a:spcAft>
              <a:buSzPts val="2800"/>
              <a:buFont typeface="PT Serif"/>
              <a:buNone/>
              <a:defRPr sz="2800">
                <a:latin typeface="PT Serif"/>
                <a:ea typeface="PT Serif"/>
                <a:cs typeface="PT Serif"/>
                <a:sym typeface="PT Serif"/>
              </a:defRPr>
            </a:lvl6pPr>
            <a:lvl7pPr lvl="6" rtl="0" algn="ctr">
              <a:lnSpc>
                <a:spcPct val="100000"/>
              </a:lnSpc>
              <a:spcBef>
                <a:spcPts val="0"/>
              </a:spcBef>
              <a:spcAft>
                <a:spcPts val="0"/>
              </a:spcAft>
              <a:buSzPts val="2800"/>
              <a:buFont typeface="PT Serif"/>
              <a:buNone/>
              <a:defRPr sz="2800">
                <a:latin typeface="PT Serif"/>
                <a:ea typeface="PT Serif"/>
                <a:cs typeface="PT Serif"/>
                <a:sym typeface="PT Serif"/>
              </a:defRPr>
            </a:lvl7pPr>
            <a:lvl8pPr lvl="7" rtl="0" algn="ctr">
              <a:lnSpc>
                <a:spcPct val="100000"/>
              </a:lnSpc>
              <a:spcBef>
                <a:spcPts val="0"/>
              </a:spcBef>
              <a:spcAft>
                <a:spcPts val="0"/>
              </a:spcAft>
              <a:buSzPts val="2800"/>
              <a:buFont typeface="PT Serif"/>
              <a:buNone/>
              <a:defRPr sz="2800">
                <a:latin typeface="PT Serif"/>
                <a:ea typeface="PT Serif"/>
                <a:cs typeface="PT Serif"/>
                <a:sym typeface="PT Serif"/>
              </a:defRPr>
            </a:lvl8pPr>
            <a:lvl9pPr lvl="8" rtl="0" algn="ctr">
              <a:lnSpc>
                <a:spcPct val="100000"/>
              </a:lnSpc>
              <a:spcBef>
                <a:spcPts val="0"/>
              </a:spcBef>
              <a:spcAft>
                <a:spcPts val="0"/>
              </a:spcAft>
              <a:buSzPts val="2800"/>
              <a:buFont typeface="PT Serif"/>
              <a:buNone/>
              <a:defRPr sz="2800">
                <a:latin typeface="PT Serif"/>
                <a:ea typeface="PT Serif"/>
                <a:cs typeface="PT Serif"/>
                <a:sym typeface="PT Serif"/>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p:nvPr/>
        </p:nvSpPr>
        <p:spPr>
          <a:xfrm>
            <a:off x="780750" y="-221900"/>
            <a:ext cx="1514400" cy="19797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5124450" y="4016925"/>
            <a:ext cx="4476000" cy="149100"/>
          </a:xfrm>
          <a:prstGeom prst="roundRect">
            <a:avLst>
              <a:gd fmla="val 50000" name="adj"/>
            </a:avLst>
          </a:prstGeom>
          <a:solidFill>
            <a:schemeClr val="accent3">
              <a:alpha val="73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808100" y="2227200"/>
            <a:ext cx="36159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5"/>
          <p:cNvSpPr txBox="1"/>
          <p:nvPr>
            <p:ph idx="1" type="subTitle"/>
          </p:nvPr>
        </p:nvSpPr>
        <p:spPr>
          <a:xfrm flipH="1">
            <a:off x="5803800" y="3069000"/>
            <a:ext cx="2620200" cy="153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4" name="Google Shape;64;p15"/>
          <p:cNvSpPr txBox="1"/>
          <p:nvPr>
            <p:ph hasCustomPrompt="1" idx="2" type="title"/>
          </p:nvPr>
        </p:nvSpPr>
        <p:spPr>
          <a:xfrm>
            <a:off x="-77106" y="440775"/>
            <a:ext cx="3230100" cy="12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p:nvPr/>
        </p:nvSpPr>
        <p:spPr>
          <a:xfrm>
            <a:off x="4064375" y="3780725"/>
            <a:ext cx="5877000" cy="96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p:nvPr/>
        </p:nvSpPr>
        <p:spPr>
          <a:xfrm>
            <a:off x="-219000" y="1904250"/>
            <a:ext cx="2558400" cy="13350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txBox="1"/>
          <p:nvPr>
            <p:ph idx="1" type="body"/>
          </p:nvPr>
        </p:nvSpPr>
        <p:spPr>
          <a:xfrm>
            <a:off x="4000575" y="1587725"/>
            <a:ext cx="4276800" cy="2788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Raleway Thin"/>
              <a:buChar char="●"/>
              <a:defRPr/>
            </a:lvl1pPr>
            <a:lvl2pPr indent="-330200" lvl="1" marL="914400" rtl="0">
              <a:spcBef>
                <a:spcPts val="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69" name="Google Shape;69;p16"/>
          <p:cNvSpPr txBox="1"/>
          <p:nvPr>
            <p:ph type="title"/>
          </p:nvPr>
        </p:nvSpPr>
        <p:spPr>
          <a:xfrm>
            <a:off x="670850" y="2302053"/>
            <a:ext cx="3155400" cy="804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7"/>
          <p:cNvSpPr txBox="1"/>
          <p:nvPr>
            <p:ph type="ctrTitle"/>
          </p:nvPr>
        </p:nvSpPr>
        <p:spPr>
          <a:xfrm flipH="1">
            <a:off x="5623705" y="1995919"/>
            <a:ext cx="1560600" cy="456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2" name="Google Shape;72;p17"/>
          <p:cNvSpPr txBox="1"/>
          <p:nvPr>
            <p:ph idx="1" type="subTitle"/>
          </p:nvPr>
        </p:nvSpPr>
        <p:spPr>
          <a:xfrm flipH="1">
            <a:off x="5623768" y="2402167"/>
            <a:ext cx="2516100" cy="170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7"/>
          <p:cNvSpPr txBox="1"/>
          <p:nvPr>
            <p:ph idx="2" type="ctrTitle"/>
          </p:nvPr>
        </p:nvSpPr>
        <p:spPr>
          <a:xfrm flipH="1">
            <a:off x="1702544" y="1995914"/>
            <a:ext cx="1817700" cy="45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4" name="Google Shape;74;p17"/>
          <p:cNvSpPr txBox="1"/>
          <p:nvPr>
            <p:ph idx="3" type="subTitle"/>
          </p:nvPr>
        </p:nvSpPr>
        <p:spPr>
          <a:xfrm flipH="1">
            <a:off x="1004132" y="2402167"/>
            <a:ext cx="2516100" cy="17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5" name="Google Shape;75;p17"/>
          <p:cNvSpPr txBox="1"/>
          <p:nvPr>
            <p:ph idx="4" type="title"/>
          </p:nvPr>
        </p:nvSpPr>
        <p:spPr>
          <a:xfrm>
            <a:off x="5427350" y="356124"/>
            <a:ext cx="3097800" cy="937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8"/>
          <p:cNvSpPr/>
          <p:nvPr/>
        </p:nvSpPr>
        <p:spPr>
          <a:xfrm>
            <a:off x="-12375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type="title"/>
          </p:nvPr>
        </p:nvSpPr>
        <p:spPr>
          <a:xfrm>
            <a:off x="594657" y="355641"/>
            <a:ext cx="3155400" cy="1261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19"/>
          <p:cNvSpPr/>
          <p:nvPr/>
        </p:nvSpPr>
        <p:spPr>
          <a:xfrm>
            <a:off x="-12375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idx="1" type="subTitle"/>
          </p:nvPr>
        </p:nvSpPr>
        <p:spPr>
          <a:xfrm flipH="1">
            <a:off x="624750" y="1321800"/>
            <a:ext cx="7704000" cy="33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AutoNum type="arabicPeriod"/>
              <a:defRPr sz="14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82" name="Google Shape;82;p19"/>
          <p:cNvSpPr txBox="1"/>
          <p:nvPr>
            <p:ph type="title"/>
          </p:nvPr>
        </p:nvSpPr>
        <p:spPr>
          <a:xfrm>
            <a:off x="594657" y="355641"/>
            <a:ext cx="3155400" cy="1261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20"/>
          <p:cNvSpPr/>
          <p:nvPr/>
        </p:nvSpPr>
        <p:spPr>
          <a:xfrm flipH="1">
            <a:off x="1860825" y="-83950"/>
            <a:ext cx="7823400" cy="4096500"/>
          </a:xfrm>
          <a:prstGeom prst="roundRect">
            <a:avLst>
              <a:gd fmla="val 16667" name="adj"/>
            </a:avLst>
          </a:prstGeom>
          <a:solidFill>
            <a:schemeClr val="lt2">
              <a:alpha val="6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p:nvPr/>
        </p:nvSpPr>
        <p:spPr>
          <a:xfrm flipH="1">
            <a:off x="-355425" y="2689375"/>
            <a:ext cx="2915400" cy="1835400"/>
          </a:xfrm>
          <a:prstGeom prst="roundRect">
            <a:avLst>
              <a:gd fmla="val 16667" name="adj"/>
            </a:avLst>
          </a:prstGeom>
          <a:solidFill>
            <a:schemeClr val="accent3">
              <a:alpha val="52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0"/>
          <p:cNvSpPr/>
          <p:nvPr/>
        </p:nvSpPr>
        <p:spPr>
          <a:xfrm flipH="1" rot="-5400000">
            <a:off x="6573275" y="4327150"/>
            <a:ext cx="2111400" cy="1952400"/>
          </a:xfrm>
          <a:prstGeom prst="roundRect">
            <a:avLst>
              <a:gd fmla="val 16667" name="adj"/>
            </a:avLst>
          </a:prstGeom>
          <a:solidFill>
            <a:schemeClr val="accent3">
              <a:alpha val="52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txBox="1"/>
          <p:nvPr>
            <p:ph type="title"/>
          </p:nvPr>
        </p:nvSpPr>
        <p:spPr>
          <a:xfrm>
            <a:off x="2961225" y="997550"/>
            <a:ext cx="3739800" cy="1926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6000">
                <a:solidFill>
                  <a:schemeClr val="lt1"/>
                </a:solidFill>
              </a:defRPr>
            </a:lvl1pPr>
            <a:lvl2pPr lvl="1"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1"/>
          <p:cNvSpPr txBox="1"/>
          <p:nvPr>
            <p:ph idx="1" type="subTitle"/>
          </p:nvPr>
        </p:nvSpPr>
        <p:spPr>
          <a:xfrm>
            <a:off x="614730" y="2131575"/>
            <a:ext cx="25059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1"/>
          <p:cNvSpPr txBox="1"/>
          <p:nvPr>
            <p:ph type="title"/>
          </p:nvPr>
        </p:nvSpPr>
        <p:spPr>
          <a:xfrm>
            <a:off x="5420751" y="422799"/>
            <a:ext cx="3097800" cy="937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7200">
                <a:solidFill>
                  <a:schemeClr val="lt1"/>
                </a:solidFill>
              </a:defRPr>
            </a:lvl1pPr>
            <a:lvl2pPr lvl="1" rtl="0" algn="r">
              <a:spcBef>
                <a:spcPts val="0"/>
              </a:spcBef>
              <a:spcAft>
                <a:spcPts val="0"/>
              </a:spcAft>
              <a:buNone/>
              <a:defRPr sz="7200">
                <a:solidFill>
                  <a:schemeClr val="lt1"/>
                </a:solidFill>
              </a:defRPr>
            </a:lvl2pPr>
            <a:lvl3pPr lvl="2" rtl="0" algn="r">
              <a:spcBef>
                <a:spcPts val="0"/>
              </a:spcBef>
              <a:spcAft>
                <a:spcPts val="0"/>
              </a:spcAft>
              <a:buNone/>
              <a:defRPr sz="7200">
                <a:solidFill>
                  <a:schemeClr val="lt1"/>
                </a:solidFill>
              </a:defRPr>
            </a:lvl3pPr>
            <a:lvl4pPr lvl="3" rtl="0" algn="r">
              <a:spcBef>
                <a:spcPts val="0"/>
              </a:spcBef>
              <a:spcAft>
                <a:spcPts val="0"/>
              </a:spcAft>
              <a:buNone/>
              <a:defRPr sz="7200">
                <a:solidFill>
                  <a:schemeClr val="lt1"/>
                </a:solidFill>
              </a:defRPr>
            </a:lvl4pPr>
            <a:lvl5pPr lvl="4" rtl="0" algn="r">
              <a:spcBef>
                <a:spcPts val="0"/>
              </a:spcBef>
              <a:spcAft>
                <a:spcPts val="0"/>
              </a:spcAft>
              <a:buNone/>
              <a:defRPr sz="7200">
                <a:solidFill>
                  <a:schemeClr val="lt1"/>
                </a:solidFill>
              </a:defRPr>
            </a:lvl5pPr>
            <a:lvl6pPr lvl="5" rtl="0" algn="r">
              <a:spcBef>
                <a:spcPts val="0"/>
              </a:spcBef>
              <a:spcAft>
                <a:spcPts val="0"/>
              </a:spcAft>
              <a:buNone/>
              <a:defRPr sz="7200">
                <a:solidFill>
                  <a:schemeClr val="lt1"/>
                </a:solidFill>
              </a:defRPr>
            </a:lvl6pPr>
            <a:lvl7pPr lvl="6" rtl="0" algn="r">
              <a:spcBef>
                <a:spcPts val="0"/>
              </a:spcBef>
              <a:spcAft>
                <a:spcPts val="0"/>
              </a:spcAft>
              <a:buNone/>
              <a:defRPr sz="7200">
                <a:solidFill>
                  <a:schemeClr val="lt1"/>
                </a:solidFill>
              </a:defRPr>
            </a:lvl7pPr>
            <a:lvl8pPr lvl="7" rtl="0" algn="r">
              <a:spcBef>
                <a:spcPts val="0"/>
              </a:spcBef>
              <a:spcAft>
                <a:spcPts val="0"/>
              </a:spcAft>
              <a:buNone/>
              <a:defRPr sz="7200">
                <a:solidFill>
                  <a:schemeClr val="lt1"/>
                </a:solidFill>
              </a:defRPr>
            </a:lvl8pPr>
            <a:lvl9pPr lvl="8" rtl="0" algn="r">
              <a:spcBef>
                <a:spcPts val="0"/>
              </a:spcBef>
              <a:spcAft>
                <a:spcPts val="0"/>
              </a:spcAft>
              <a:buNone/>
              <a:defRPr sz="7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p:nvPr/>
        </p:nvSpPr>
        <p:spPr>
          <a:xfrm>
            <a:off x="-12375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2"/>
          <p:cNvSpPr txBox="1"/>
          <p:nvPr>
            <p:ph idx="1" type="subTitle"/>
          </p:nvPr>
        </p:nvSpPr>
        <p:spPr>
          <a:xfrm flipH="1">
            <a:off x="609580" y="1236280"/>
            <a:ext cx="2237100" cy="254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4" name="Google Shape;94;p22"/>
          <p:cNvSpPr txBox="1"/>
          <p:nvPr>
            <p:ph type="title"/>
          </p:nvPr>
        </p:nvSpPr>
        <p:spPr>
          <a:xfrm>
            <a:off x="594651" y="355645"/>
            <a:ext cx="2558100" cy="577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95" name="Shape 95"/>
        <p:cNvGrpSpPr/>
        <p:nvPr/>
      </p:nvGrpSpPr>
      <p:grpSpPr>
        <a:xfrm>
          <a:off x="0" y="0"/>
          <a:ext cx="0" cy="0"/>
          <a:chOff x="0" y="0"/>
          <a:chExt cx="0" cy="0"/>
        </a:xfrm>
      </p:grpSpPr>
      <p:sp>
        <p:nvSpPr>
          <p:cNvPr id="96" name="Google Shape;96;p23"/>
          <p:cNvSpPr/>
          <p:nvPr/>
        </p:nvSpPr>
        <p:spPr>
          <a:xfrm>
            <a:off x="3905250" y="402050"/>
            <a:ext cx="5990400" cy="3117900"/>
          </a:xfrm>
          <a:prstGeom prst="roundRect">
            <a:avLst>
              <a:gd fmla="val 13861" name="adj"/>
            </a:avLst>
          </a:prstGeom>
          <a:solidFill>
            <a:schemeClr val="lt2">
              <a:alpha val="603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3"/>
          <p:cNvSpPr txBox="1"/>
          <p:nvPr>
            <p:ph type="title"/>
          </p:nvPr>
        </p:nvSpPr>
        <p:spPr>
          <a:xfrm>
            <a:off x="4213400" y="997550"/>
            <a:ext cx="3739800" cy="1926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6000">
                <a:solidFill>
                  <a:schemeClr val="lt1"/>
                </a:solidFill>
              </a:defRPr>
            </a:lvl1pPr>
            <a:lvl2pPr lvl="1"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rtl="0">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p:txBody>
      </p:sp>
      <p:sp>
        <p:nvSpPr>
          <p:cNvPr id="98" name="Google Shape;98;p23"/>
          <p:cNvSpPr txBox="1"/>
          <p:nvPr>
            <p:ph idx="2" type="title"/>
          </p:nvPr>
        </p:nvSpPr>
        <p:spPr>
          <a:xfrm>
            <a:off x="637750" y="540000"/>
            <a:ext cx="3325500" cy="797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4"/>
          <p:cNvSpPr txBox="1"/>
          <p:nvPr>
            <p:ph hasCustomPrompt="1" type="title"/>
          </p:nvPr>
        </p:nvSpPr>
        <p:spPr>
          <a:xfrm rot="121">
            <a:off x="345816" y="2356616"/>
            <a:ext cx="8520600" cy="12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1" name="Google Shape;101;p24"/>
          <p:cNvSpPr txBox="1"/>
          <p:nvPr>
            <p:ph idx="1" type="subTitle"/>
          </p:nvPr>
        </p:nvSpPr>
        <p:spPr>
          <a:xfrm flipH="1">
            <a:off x="3482150" y="1567376"/>
            <a:ext cx="21798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102" name="Shape 102"/>
        <p:cNvGrpSpPr/>
        <p:nvPr/>
      </p:nvGrpSpPr>
      <p:grpSpPr>
        <a:xfrm>
          <a:off x="0" y="0"/>
          <a:ext cx="0" cy="0"/>
          <a:chOff x="0" y="0"/>
          <a:chExt cx="0" cy="0"/>
        </a:xfrm>
      </p:grpSpPr>
      <p:sp>
        <p:nvSpPr>
          <p:cNvPr id="103" name="Google Shape;103;p25"/>
          <p:cNvSpPr/>
          <p:nvPr/>
        </p:nvSpPr>
        <p:spPr>
          <a:xfrm>
            <a:off x="7091100" y="1841410"/>
            <a:ext cx="3395100" cy="2385600"/>
          </a:xfrm>
          <a:prstGeom prst="roundRect">
            <a:avLst>
              <a:gd fmla="val 13861" name="adj"/>
            </a:avLst>
          </a:prstGeom>
          <a:solidFill>
            <a:schemeClr val="lt2">
              <a:alpha val="603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5"/>
          <p:cNvSpPr/>
          <p:nvPr/>
        </p:nvSpPr>
        <p:spPr>
          <a:xfrm>
            <a:off x="-1309250" y="1841410"/>
            <a:ext cx="3395100" cy="2385600"/>
          </a:xfrm>
          <a:prstGeom prst="roundRect">
            <a:avLst>
              <a:gd fmla="val 13861" name="adj"/>
            </a:avLst>
          </a:prstGeom>
          <a:solidFill>
            <a:schemeClr val="accent3">
              <a:alpha val="73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5"/>
          <p:cNvSpPr/>
          <p:nvPr/>
        </p:nvSpPr>
        <p:spPr>
          <a:xfrm>
            <a:off x="774390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5"/>
          <p:cNvSpPr txBox="1"/>
          <p:nvPr>
            <p:ph hasCustomPrompt="1" type="title"/>
          </p:nvPr>
        </p:nvSpPr>
        <p:spPr>
          <a:xfrm flipH="1">
            <a:off x="7371856" y="2213414"/>
            <a:ext cx="12096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5500"/>
              <a:buNone/>
              <a:defRPr b="0" sz="6000">
                <a:solidFill>
                  <a:schemeClr val="lt1"/>
                </a:solidFill>
              </a:defRPr>
            </a:lvl1pPr>
            <a:lvl2pPr lvl="1" rtl="0" algn="r">
              <a:spcBef>
                <a:spcPts val="0"/>
              </a:spcBef>
              <a:spcAft>
                <a:spcPts val="0"/>
              </a:spcAft>
              <a:buSzPts val="5500"/>
              <a:buFont typeface="Thasadith"/>
              <a:buNone/>
              <a:defRPr sz="5500">
                <a:latin typeface="Thasadith"/>
                <a:ea typeface="Thasadith"/>
                <a:cs typeface="Thasadith"/>
                <a:sym typeface="Thasadith"/>
              </a:defRPr>
            </a:lvl2pPr>
            <a:lvl3pPr lvl="2" rtl="0" algn="r">
              <a:spcBef>
                <a:spcPts val="0"/>
              </a:spcBef>
              <a:spcAft>
                <a:spcPts val="0"/>
              </a:spcAft>
              <a:buSzPts val="5500"/>
              <a:buFont typeface="Thasadith"/>
              <a:buNone/>
              <a:defRPr sz="5500">
                <a:latin typeface="Thasadith"/>
                <a:ea typeface="Thasadith"/>
                <a:cs typeface="Thasadith"/>
                <a:sym typeface="Thasadith"/>
              </a:defRPr>
            </a:lvl3pPr>
            <a:lvl4pPr lvl="3" rtl="0" algn="r">
              <a:spcBef>
                <a:spcPts val="0"/>
              </a:spcBef>
              <a:spcAft>
                <a:spcPts val="0"/>
              </a:spcAft>
              <a:buSzPts val="5500"/>
              <a:buFont typeface="Thasadith"/>
              <a:buNone/>
              <a:defRPr sz="5500">
                <a:latin typeface="Thasadith"/>
                <a:ea typeface="Thasadith"/>
                <a:cs typeface="Thasadith"/>
                <a:sym typeface="Thasadith"/>
              </a:defRPr>
            </a:lvl4pPr>
            <a:lvl5pPr lvl="4" rtl="0" algn="r">
              <a:spcBef>
                <a:spcPts val="0"/>
              </a:spcBef>
              <a:spcAft>
                <a:spcPts val="0"/>
              </a:spcAft>
              <a:buSzPts val="5500"/>
              <a:buFont typeface="Thasadith"/>
              <a:buNone/>
              <a:defRPr sz="5500">
                <a:latin typeface="Thasadith"/>
                <a:ea typeface="Thasadith"/>
                <a:cs typeface="Thasadith"/>
                <a:sym typeface="Thasadith"/>
              </a:defRPr>
            </a:lvl5pPr>
            <a:lvl6pPr lvl="5" rtl="0" algn="r">
              <a:spcBef>
                <a:spcPts val="0"/>
              </a:spcBef>
              <a:spcAft>
                <a:spcPts val="0"/>
              </a:spcAft>
              <a:buSzPts val="5500"/>
              <a:buFont typeface="Thasadith"/>
              <a:buNone/>
              <a:defRPr sz="5500">
                <a:latin typeface="Thasadith"/>
                <a:ea typeface="Thasadith"/>
                <a:cs typeface="Thasadith"/>
                <a:sym typeface="Thasadith"/>
              </a:defRPr>
            </a:lvl6pPr>
            <a:lvl7pPr lvl="6" rtl="0" algn="r">
              <a:spcBef>
                <a:spcPts val="0"/>
              </a:spcBef>
              <a:spcAft>
                <a:spcPts val="0"/>
              </a:spcAft>
              <a:buSzPts val="5500"/>
              <a:buFont typeface="Thasadith"/>
              <a:buNone/>
              <a:defRPr sz="5500">
                <a:latin typeface="Thasadith"/>
                <a:ea typeface="Thasadith"/>
                <a:cs typeface="Thasadith"/>
                <a:sym typeface="Thasadith"/>
              </a:defRPr>
            </a:lvl7pPr>
            <a:lvl8pPr lvl="7" rtl="0" algn="r">
              <a:spcBef>
                <a:spcPts val="0"/>
              </a:spcBef>
              <a:spcAft>
                <a:spcPts val="0"/>
              </a:spcAft>
              <a:buSzPts val="5500"/>
              <a:buFont typeface="Thasadith"/>
              <a:buNone/>
              <a:defRPr sz="5500">
                <a:latin typeface="Thasadith"/>
                <a:ea typeface="Thasadith"/>
                <a:cs typeface="Thasadith"/>
                <a:sym typeface="Thasadith"/>
              </a:defRPr>
            </a:lvl8pPr>
            <a:lvl9pPr lvl="8" rtl="0" algn="r">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07" name="Google Shape;107;p25"/>
          <p:cNvSpPr txBox="1"/>
          <p:nvPr>
            <p:ph idx="1" type="subTitle"/>
          </p:nvPr>
        </p:nvSpPr>
        <p:spPr>
          <a:xfrm flipH="1">
            <a:off x="2078142" y="2477830"/>
            <a:ext cx="22194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25"/>
          <p:cNvSpPr txBox="1"/>
          <p:nvPr>
            <p:ph idx="2" type="subTitle"/>
          </p:nvPr>
        </p:nvSpPr>
        <p:spPr>
          <a:xfrm>
            <a:off x="4937908" y="2477830"/>
            <a:ext cx="21570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5"/>
          <p:cNvSpPr txBox="1"/>
          <p:nvPr>
            <p:ph idx="3" type="title"/>
          </p:nvPr>
        </p:nvSpPr>
        <p:spPr>
          <a:xfrm>
            <a:off x="4171050" y="344700"/>
            <a:ext cx="4345200" cy="745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110" name="Google Shape;110;p25"/>
          <p:cNvSpPr txBox="1"/>
          <p:nvPr>
            <p:ph idx="4" type="subTitle"/>
          </p:nvPr>
        </p:nvSpPr>
        <p:spPr>
          <a:xfrm flipH="1">
            <a:off x="2078142" y="3439460"/>
            <a:ext cx="22194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25"/>
          <p:cNvSpPr txBox="1"/>
          <p:nvPr>
            <p:ph idx="5" type="subTitle"/>
          </p:nvPr>
        </p:nvSpPr>
        <p:spPr>
          <a:xfrm>
            <a:off x="5052207" y="3439460"/>
            <a:ext cx="20427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25"/>
          <p:cNvSpPr txBox="1"/>
          <p:nvPr>
            <p:ph idx="6" type="subTitle"/>
          </p:nvPr>
        </p:nvSpPr>
        <p:spPr>
          <a:xfrm flipH="1">
            <a:off x="2078080" y="1905938"/>
            <a:ext cx="3130200" cy="7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Thasadith"/>
              <a:buNone/>
              <a:defRPr b="1" sz="2400">
                <a:latin typeface="Marvel"/>
                <a:ea typeface="Marvel"/>
                <a:cs typeface="Marvel"/>
                <a:sym typeface="Marvel"/>
              </a:defRPr>
            </a:lvl1pPr>
            <a:lvl2pPr lvl="1" rtl="0" algn="ctr">
              <a:lnSpc>
                <a:spcPct val="100000"/>
              </a:lnSpc>
              <a:spcBef>
                <a:spcPts val="0"/>
              </a:spcBef>
              <a:spcAft>
                <a:spcPts val="0"/>
              </a:spcAft>
              <a:buSzPts val="1400"/>
              <a:buFont typeface="Thasadith"/>
              <a:buNone/>
              <a:defRPr>
                <a:latin typeface="Thasadith"/>
                <a:ea typeface="Thasadith"/>
                <a:cs typeface="Thasadith"/>
                <a:sym typeface="Thasadith"/>
              </a:defRPr>
            </a:lvl2pPr>
            <a:lvl3pPr lvl="2" rtl="0" algn="ctr">
              <a:lnSpc>
                <a:spcPct val="100000"/>
              </a:lnSpc>
              <a:spcBef>
                <a:spcPts val="0"/>
              </a:spcBef>
              <a:spcAft>
                <a:spcPts val="0"/>
              </a:spcAft>
              <a:buSzPts val="1200"/>
              <a:buFont typeface="Thasadith"/>
              <a:buNone/>
              <a:defRPr>
                <a:latin typeface="Thasadith"/>
                <a:ea typeface="Thasadith"/>
                <a:cs typeface="Thasadith"/>
                <a:sym typeface="Thasadith"/>
              </a:defRPr>
            </a:lvl3pPr>
            <a:lvl4pPr lvl="3" rtl="0" algn="ctr">
              <a:lnSpc>
                <a:spcPct val="100000"/>
              </a:lnSpc>
              <a:spcBef>
                <a:spcPts val="0"/>
              </a:spcBef>
              <a:spcAft>
                <a:spcPts val="0"/>
              </a:spcAft>
              <a:buSzPts val="1200"/>
              <a:buFont typeface="Thasadith"/>
              <a:buNone/>
              <a:defRPr>
                <a:latin typeface="Thasadith"/>
                <a:ea typeface="Thasadith"/>
                <a:cs typeface="Thasadith"/>
                <a:sym typeface="Thasadith"/>
              </a:defRPr>
            </a:lvl4pPr>
            <a:lvl5pPr lvl="4" rtl="0" algn="ctr">
              <a:lnSpc>
                <a:spcPct val="100000"/>
              </a:lnSpc>
              <a:spcBef>
                <a:spcPts val="0"/>
              </a:spcBef>
              <a:spcAft>
                <a:spcPts val="0"/>
              </a:spcAft>
              <a:buSzPts val="1200"/>
              <a:buFont typeface="Thasadith"/>
              <a:buNone/>
              <a:defRPr>
                <a:latin typeface="Thasadith"/>
                <a:ea typeface="Thasadith"/>
                <a:cs typeface="Thasadith"/>
                <a:sym typeface="Thasadith"/>
              </a:defRPr>
            </a:lvl5pPr>
            <a:lvl6pPr lvl="5" rtl="0" algn="ctr">
              <a:lnSpc>
                <a:spcPct val="100000"/>
              </a:lnSpc>
              <a:spcBef>
                <a:spcPts val="0"/>
              </a:spcBef>
              <a:spcAft>
                <a:spcPts val="0"/>
              </a:spcAft>
              <a:buSzPts val="1200"/>
              <a:buFont typeface="Thasadith"/>
              <a:buNone/>
              <a:defRPr>
                <a:latin typeface="Thasadith"/>
                <a:ea typeface="Thasadith"/>
                <a:cs typeface="Thasadith"/>
                <a:sym typeface="Thasadith"/>
              </a:defRPr>
            </a:lvl6pPr>
            <a:lvl7pPr lvl="6" rtl="0" algn="ctr">
              <a:lnSpc>
                <a:spcPct val="100000"/>
              </a:lnSpc>
              <a:spcBef>
                <a:spcPts val="0"/>
              </a:spcBef>
              <a:spcAft>
                <a:spcPts val="0"/>
              </a:spcAft>
              <a:buSzPts val="1200"/>
              <a:buFont typeface="Thasadith"/>
              <a:buNone/>
              <a:defRPr>
                <a:latin typeface="Thasadith"/>
                <a:ea typeface="Thasadith"/>
                <a:cs typeface="Thasadith"/>
                <a:sym typeface="Thasadith"/>
              </a:defRPr>
            </a:lvl7pPr>
            <a:lvl8pPr lvl="7" rtl="0" algn="ctr">
              <a:lnSpc>
                <a:spcPct val="100000"/>
              </a:lnSpc>
              <a:spcBef>
                <a:spcPts val="0"/>
              </a:spcBef>
              <a:spcAft>
                <a:spcPts val="0"/>
              </a:spcAft>
              <a:buSzPts val="1200"/>
              <a:buFont typeface="Thasadith"/>
              <a:buNone/>
              <a:defRPr>
                <a:latin typeface="Thasadith"/>
                <a:ea typeface="Thasadith"/>
                <a:cs typeface="Thasadith"/>
                <a:sym typeface="Thasadith"/>
              </a:defRPr>
            </a:lvl8pPr>
            <a:lvl9pPr lvl="8" rtl="0" algn="ctr">
              <a:lnSpc>
                <a:spcPct val="100000"/>
              </a:lnSpc>
              <a:spcBef>
                <a:spcPts val="0"/>
              </a:spcBef>
              <a:spcAft>
                <a:spcPts val="0"/>
              </a:spcAft>
              <a:buSzPts val="1200"/>
              <a:buFont typeface="Thasadith"/>
              <a:buNone/>
              <a:defRPr>
                <a:latin typeface="Thasadith"/>
                <a:ea typeface="Thasadith"/>
                <a:cs typeface="Thasadith"/>
                <a:sym typeface="Thasadith"/>
              </a:defRPr>
            </a:lvl9pPr>
          </a:lstStyle>
          <a:p/>
        </p:txBody>
      </p:sp>
      <p:sp>
        <p:nvSpPr>
          <p:cNvPr id="113" name="Google Shape;113;p25"/>
          <p:cNvSpPr txBox="1"/>
          <p:nvPr>
            <p:ph idx="7" type="subTitle"/>
          </p:nvPr>
        </p:nvSpPr>
        <p:spPr>
          <a:xfrm>
            <a:off x="4937982" y="1905938"/>
            <a:ext cx="2157000" cy="745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Thasadith"/>
              <a:buNone/>
              <a:defRPr b="1" sz="2400">
                <a:latin typeface="Marvel"/>
                <a:ea typeface="Marvel"/>
                <a:cs typeface="Marvel"/>
                <a:sym typeface="Marvel"/>
              </a:defRPr>
            </a:lvl1pPr>
            <a:lvl2pPr lvl="1" rtl="0" algn="ctr">
              <a:lnSpc>
                <a:spcPct val="100000"/>
              </a:lnSpc>
              <a:spcBef>
                <a:spcPts val="0"/>
              </a:spcBef>
              <a:spcAft>
                <a:spcPts val="0"/>
              </a:spcAft>
              <a:buSzPts val="1400"/>
              <a:buFont typeface="Thasadith"/>
              <a:buNone/>
              <a:defRPr>
                <a:latin typeface="Thasadith"/>
                <a:ea typeface="Thasadith"/>
                <a:cs typeface="Thasadith"/>
                <a:sym typeface="Thasadith"/>
              </a:defRPr>
            </a:lvl2pPr>
            <a:lvl3pPr lvl="2" rtl="0" algn="ctr">
              <a:lnSpc>
                <a:spcPct val="100000"/>
              </a:lnSpc>
              <a:spcBef>
                <a:spcPts val="0"/>
              </a:spcBef>
              <a:spcAft>
                <a:spcPts val="0"/>
              </a:spcAft>
              <a:buSzPts val="1200"/>
              <a:buFont typeface="Thasadith"/>
              <a:buNone/>
              <a:defRPr>
                <a:latin typeface="Thasadith"/>
                <a:ea typeface="Thasadith"/>
                <a:cs typeface="Thasadith"/>
                <a:sym typeface="Thasadith"/>
              </a:defRPr>
            </a:lvl3pPr>
            <a:lvl4pPr lvl="3" rtl="0" algn="ctr">
              <a:lnSpc>
                <a:spcPct val="100000"/>
              </a:lnSpc>
              <a:spcBef>
                <a:spcPts val="0"/>
              </a:spcBef>
              <a:spcAft>
                <a:spcPts val="0"/>
              </a:spcAft>
              <a:buSzPts val="1200"/>
              <a:buFont typeface="Thasadith"/>
              <a:buNone/>
              <a:defRPr>
                <a:latin typeface="Thasadith"/>
                <a:ea typeface="Thasadith"/>
                <a:cs typeface="Thasadith"/>
                <a:sym typeface="Thasadith"/>
              </a:defRPr>
            </a:lvl4pPr>
            <a:lvl5pPr lvl="4" rtl="0" algn="ctr">
              <a:lnSpc>
                <a:spcPct val="100000"/>
              </a:lnSpc>
              <a:spcBef>
                <a:spcPts val="0"/>
              </a:spcBef>
              <a:spcAft>
                <a:spcPts val="0"/>
              </a:spcAft>
              <a:buSzPts val="1200"/>
              <a:buFont typeface="Thasadith"/>
              <a:buNone/>
              <a:defRPr>
                <a:latin typeface="Thasadith"/>
                <a:ea typeface="Thasadith"/>
                <a:cs typeface="Thasadith"/>
                <a:sym typeface="Thasadith"/>
              </a:defRPr>
            </a:lvl5pPr>
            <a:lvl6pPr lvl="5" rtl="0" algn="ctr">
              <a:lnSpc>
                <a:spcPct val="100000"/>
              </a:lnSpc>
              <a:spcBef>
                <a:spcPts val="0"/>
              </a:spcBef>
              <a:spcAft>
                <a:spcPts val="0"/>
              </a:spcAft>
              <a:buSzPts val="1200"/>
              <a:buFont typeface="Thasadith"/>
              <a:buNone/>
              <a:defRPr>
                <a:latin typeface="Thasadith"/>
                <a:ea typeface="Thasadith"/>
                <a:cs typeface="Thasadith"/>
                <a:sym typeface="Thasadith"/>
              </a:defRPr>
            </a:lvl6pPr>
            <a:lvl7pPr lvl="6" rtl="0" algn="ctr">
              <a:lnSpc>
                <a:spcPct val="100000"/>
              </a:lnSpc>
              <a:spcBef>
                <a:spcPts val="0"/>
              </a:spcBef>
              <a:spcAft>
                <a:spcPts val="0"/>
              </a:spcAft>
              <a:buSzPts val="1200"/>
              <a:buFont typeface="Thasadith"/>
              <a:buNone/>
              <a:defRPr>
                <a:latin typeface="Thasadith"/>
                <a:ea typeface="Thasadith"/>
                <a:cs typeface="Thasadith"/>
                <a:sym typeface="Thasadith"/>
              </a:defRPr>
            </a:lvl7pPr>
            <a:lvl8pPr lvl="7" rtl="0" algn="ctr">
              <a:lnSpc>
                <a:spcPct val="100000"/>
              </a:lnSpc>
              <a:spcBef>
                <a:spcPts val="0"/>
              </a:spcBef>
              <a:spcAft>
                <a:spcPts val="0"/>
              </a:spcAft>
              <a:buSzPts val="1200"/>
              <a:buFont typeface="Thasadith"/>
              <a:buNone/>
              <a:defRPr>
                <a:latin typeface="Thasadith"/>
                <a:ea typeface="Thasadith"/>
                <a:cs typeface="Thasadith"/>
                <a:sym typeface="Thasadith"/>
              </a:defRPr>
            </a:lvl8pPr>
            <a:lvl9pPr lvl="8" rtl="0" algn="ctr">
              <a:lnSpc>
                <a:spcPct val="100000"/>
              </a:lnSpc>
              <a:spcBef>
                <a:spcPts val="0"/>
              </a:spcBef>
              <a:spcAft>
                <a:spcPts val="0"/>
              </a:spcAft>
              <a:buSzPts val="1200"/>
              <a:buFont typeface="Thasadith"/>
              <a:buNone/>
              <a:defRPr>
                <a:latin typeface="Thasadith"/>
                <a:ea typeface="Thasadith"/>
                <a:cs typeface="Thasadith"/>
                <a:sym typeface="Thasadith"/>
              </a:defRPr>
            </a:lvl9pPr>
          </a:lstStyle>
          <a:p/>
        </p:txBody>
      </p:sp>
      <p:sp>
        <p:nvSpPr>
          <p:cNvPr id="114" name="Google Shape;114;p25"/>
          <p:cNvSpPr txBox="1"/>
          <p:nvPr>
            <p:ph idx="8" type="subTitle"/>
          </p:nvPr>
        </p:nvSpPr>
        <p:spPr>
          <a:xfrm flipH="1">
            <a:off x="2078080" y="3156197"/>
            <a:ext cx="31302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Thasadith"/>
              <a:buNone/>
              <a:defRPr b="1" sz="2400">
                <a:latin typeface="Marvel"/>
                <a:ea typeface="Marvel"/>
                <a:cs typeface="Marvel"/>
                <a:sym typeface="Marvel"/>
              </a:defRPr>
            </a:lvl1pPr>
            <a:lvl2pPr lvl="1" rtl="0" algn="ctr">
              <a:lnSpc>
                <a:spcPct val="100000"/>
              </a:lnSpc>
              <a:spcBef>
                <a:spcPts val="0"/>
              </a:spcBef>
              <a:spcAft>
                <a:spcPts val="0"/>
              </a:spcAft>
              <a:buSzPts val="1400"/>
              <a:buFont typeface="Thasadith"/>
              <a:buNone/>
              <a:defRPr>
                <a:latin typeface="Thasadith"/>
                <a:ea typeface="Thasadith"/>
                <a:cs typeface="Thasadith"/>
                <a:sym typeface="Thasadith"/>
              </a:defRPr>
            </a:lvl2pPr>
            <a:lvl3pPr lvl="2" rtl="0" algn="ctr">
              <a:lnSpc>
                <a:spcPct val="100000"/>
              </a:lnSpc>
              <a:spcBef>
                <a:spcPts val="0"/>
              </a:spcBef>
              <a:spcAft>
                <a:spcPts val="0"/>
              </a:spcAft>
              <a:buSzPts val="1200"/>
              <a:buFont typeface="Thasadith"/>
              <a:buNone/>
              <a:defRPr>
                <a:latin typeface="Thasadith"/>
                <a:ea typeface="Thasadith"/>
                <a:cs typeface="Thasadith"/>
                <a:sym typeface="Thasadith"/>
              </a:defRPr>
            </a:lvl3pPr>
            <a:lvl4pPr lvl="3" rtl="0" algn="ctr">
              <a:lnSpc>
                <a:spcPct val="100000"/>
              </a:lnSpc>
              <a:spcBef>
                <a:spcPts val="0"/>
              </a:spcBef>
              <a:spcAft>
                <a:spcPts val="0"/>
              </a:spcAft>
              <a:buSzPts val="1200"/>
              <a:buFont typeface="Thasadith"/>
              <a:buNone/>
              <a:defRPr>
                <a:latin typeface="Thasadith"/>
                <a:ea typeface="Thasadith"/>
                <a:cs typeface="Thasadith"/>
                <a:sym typeface="Thasadith"/>
              </a:defRPr>
            </a:lvl4pPr>
            <a:lvl5pPr lvl="4" rtl="0" algn="ctr">
              <a:lnSpc>
                <a:spcPct val="100000"/>
              </a:lnSpc>
              <a:spcBef>
                <a:spcPts val="0"/>
              </a:spcBef>
              <a:spcAft>
                <a:spcPts val="0"/>
              </a:spcAft>
              <a:buSzPts val="1200"/>
              <a:buFont typeface="Thasadith"/>
              <a:buNone/>
              <a:defRPr>
                <a:latin typeface="Thasadith"/>
                <a:ea typeface="Thasadith"/>
                <a:cs typeface="Thasadith"/>
                <a:sym typeface="Thasadith"/>
              </a:defRPr>
            </a:lvl5pPr>
            <a:lvl6pPr lvl="5" rtl="0" algn="ctr">
              <a:lnSpc>
                <a:spcPct val="100000"/>
              </a:lnSpc>
              <a:spcBef>
                <a:spcPts val="0"/>
              </a:spcBef>
              <a:spcAft>
                <a:spcPts val="0"/>
              </a:spcAft>
              <a:buSzPts val="1200"/>
              <a:buFont typeface="Thasadith"/>
              <a:buNone/>
              <a:defRPr>
                <a:latin typeface="Thasadith"/>
                <a:ea typeface="Thasadith"/>
                <a:cs typeface="Thasadith"/>
                <a:sym typeface="Thasadith"/>
              </a:defRPr>
            </a:lvl6pPr>
            <a:lvl7pPr lvl="6" rtl="0" algn="ctr">
              <a:lnSpc>
                <a:spcPct val="100000"/>
              </a:lnSpc>
              <a:spcBef>
                <a:spcPts val="0"/>
              </a:spcBef>
              <a:spcAft>
                <a:spcPts val="0"/>
              </a:spcAft>
              <a:buSzPts val="1200"/>
              <a:buFont typeface="Thasadith"/>
              <a:buNone/>
              <a:defRPr>
                <a:latin typeface="Thasadith"/>
                <a:ea typeface="Thasadith"/>
                <a:cs typeface="Thasadith"/>
                <a:sym typeface="Thasadith"/>
              </a:defRPr>
            </a:lvl7pPr>
            <a:lvl8pPr lvl="7" rtl="0" algn="ctr">
              <a:lnSpc>
                <a:spcPct val="100000"/>
              </a:lnSpc>
              <a:spcBef>
                <a:spcPts val="0"/>
              </a:spcBef>
              <a:spcAft>
                <a:spcPts val="0"/>
              </a:spcAft>
              <a:buSzPts val="1200"/>
              <a:buFont typeface="Thasadith"/>
              <a:buNone/>
              <a:defRPr>
                <a:latin typeface="Thasadith"/>
                <a:ea typeface="Thasadith"/>
                <a:cs typeface="Thasadith"/>
                <a:sym typeface="Thasadith"/>
              </a:defRPr>
            </a:lvl8pPr>
            <a:lvl9pPr lvl="8" rtl="0" algn="ctr">
              <a:lnSpc>
                <a:spcPct val="100000"/>
              </a:lnSpc>
              <a:spcBef>
                <a:spcPts val="0"/>
              </a:spcBef>
              <a:spcAft>
                <a:spcPts val="0"/>
              </a:spcAft>
              <a:buSzPts val="1200"/>
              <a:buFont typeface="Thasadith"/>
              <a:buNone/>
              <a:defRPr>
                <a:latin typeface="Thasadith"/>
                <a:ea typeface="Thasadith"/>
                <a:cs typeface="Thasadith"/>
                <a:sym typeface="Thasadith"/>
              </a:defRPr>
            </a:lvl9pPr>
          </a:lstStyle>
          <a:p/>
        </p:txBody>
      </p:sp>
      <p:sp>
        <p:nvSpPr>
          <p:cNvPr id="115" name="Google Shape;115;p25"/>
          <p:cNvSpPr txBox="1"/>
          <p:nvPr>
            <p:ph idx="9" type="subTitle"/>
          </p:nvPr>
        </p:nvSpPr>
        <p:spPr>
          <a:xfrm>
            <a:off x="5156980" y="3156197"/>
            <a:ext cx="19380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Thasadith"/>
              <a:buNone/>
              <a:defRPr b="1" sz="2400">
                <a:latin typeface="Marvel"/>
                <a:ea typeface="Marvel"/>
                <a:cs typeface="Marvel"/>
                <a:sym typeface="Marvel"/>
              </a:defRPr>
            </a:lvl1pPr>
            <a:lvl2pPr lvl="1" rtl="0" algn="ctr">
              <a:lnSpc>
                <a:spcPct val="100000"/>
              </a:lnSpc>
              <a:spcBef>
                <a:spcPts val="0"/>
              </a:spcBef>
              <a:spcAft>
                <a:spcPts val="0"/>
              </a:spcAft>
              <a:buSzPts val="1400"/>
              <a:buFont typeface="Thasadith"/>
              <a:buNone/>
              <a:defRPr>
                <a:latin typeface="Thasadith"/>
                <a:ea typeface="Thasadith"/>
                <a:cs typeface="Thasadith"/>
                <a:sym typeface="Thasadith"/>
              </a:defRPr>
            </a:lvl2pPr>
            <a:lvl3pPr lvl="2" rtl="0" algn="ctr">
              <a:lnSpc>
                <a:spcPct val="100000"/>
              </a:lnSpc>
              <a:spcBef>
                <a:spcPts val="0"/>
              </a:spcBef>
              <a:spcAft>
                <a:spcPts val="0"/>
              </a:spcAft>
              <a:buSzPts val="1200"/>
              <a:buFont typeface="Thasadith"/>
              <a:buNone/>
              <a:defRPr>
                <a:latin typeface="Thasadith"/>
                <a:ea typeface="Thasadith"/>
                <a:cs typeface="Thasadith"/>
                <a:sym typeface="Thasadith"/>
              </a:defRPr>
            </a:lvl3pPr>
            <a:lvl4pPr lvl="3" rtl="0" algn="ctr">
              <a:lnSpc>
                <a:spcPct val="100000"/>
              </a:lnSpc>
              <a:spcBef>
                <a:spcPts val="0"/>
              </a:spcBef>
              <a:spcAft>
                <a:spcPts val="0"/>
              </a:spcAft>
              <a:buSzPts val="1200"/>
              <a:buFont typeface="Thasadith"/>
              <a:buNone/>
              <a:defRPr>
                <a:latin typeface="Thasadith"/>
                <a:ea typeface="Thasadith"/>
                <a:cs typeface="Thasadith"/>
                <a:sym typeface="Thasadith"/>
              </a:defRPr>
            </a:lvl4pPr>
            <a:lvl5pPr lvl="4" rtl="0" algn="ctr">
              <a:lnSpc>
                <a:spcPct val="100000"/>
              </a:lnSpc>
              <a:spcBef>
                <a:spcPts val="0"/>
              </a:spcBef>
              <a:spcAft>
                <a:spcPts val="0"/>
              </a:spcAft>
              <a:buSzPts val="1200"/>
              <a:buFont typeface="Thasadith"/>
              <a:buNone/>
              <a:defRPr>
                <a:latin typeface="Thasadith"/>
                <a:ea typeface="Thasadith"/>
                <a:cs typeface="Thasadith"/>
                <a:sym typeface="Thasadith"/>
              </a:defRPr>
            </a:lvl5pPr>
            <a:lvl6pPr lvl="5" rtl="0" algn="ctr">
              <a:lnSpc>
                <a:spcPct val="100000"/>
              </a:lnSpc>
              <a:spcBef>
                <a:spcPts val="0"/>
              </a:spcBef>
              <a:spcAft>
                <a:spcPts val="0"/>
              </a:spcAft>
              <a:buSzPts val="1200"/>
              <a:buFont typeface="Thasadith"/>
              <a:buNone/>
              <a:defRPr>
                <a:latin typeface="Thasadith"/>
                <a:ea typeface="Thasadith"/>
                <a:cs typeface="Thasadith"/>
                <a:sym typeface="Thasadith"/>
              </a:defRPr>
            </a:lvl6pPr>
            <a:lvl7pPr lvl="6" rtl="0" algn="ctr">
              <a:lnSpc>
                <a:spcPct val="100000"/>
              </a:lnSpc>
              <a:spcBef>
                <a:spcPts val="0"/>
              </a:spcBef>
              <a:spcAft>
                <a:spcPts val="0"/>
              </a:spcAft>
              <a:buSzPts val="1200"/>
              <a:buFont typeface="Thasadith"/>
              <a:buNone/>
              <a:defRPr>
                <a:latin typeface="Thasadith"/>
                <a:ea typeface="Thasadith"/>
                <a:cs typeface="Thasadith"/>
                <a:sym typeface="Thasadith"/>
              </a:defRPr>
            </a:lvl7pPr>
            <a:lvl8pPr lvl="7" rtl="0" algn="ctr">
              <a:lnSpc>
                <a:spcPct val="100000"/>
              </a:lnSpc>
              <a:spcBef>
                <a:spcPts val="0"/>
              </a:spcBef>
              <a:spcAft>
                <a:spcPts val="0"/>
              </a:spcAft>
              <a:buSzPts val="1200"/>
              <a:buFont typeface="Thasadith"/>
              <a:buNone/>
              <a:defRPr>
                <a:latin typeface="Thasadith"/>
                <a:ea typeface="Thasadith"/>
                <a:cs typeface="Thasadith"/>
                <a:sym typeface="Thasadith"/>
              </a:defRPr>
            </a:lvl8pPr>
            <a:lvl9pPr lvl="8" rtl="0" algn="ctr">
              <a:lnSpc>
                <a:spcPct val="100000"/>
              </a:lnSpc>
              <a:spcBef>
                <a:spcPts val="0"/>
              </a:spcBef>
              <a:spcAft>
                <a:spcPts val="0"/>
              </a:spcAft>
              <a:buSzPts val="1200"/>
              <a:buFont typeface="Thasadith"/>
              <a:buNone/>
              <a:defRPr>
                <a:latin typeface="Thasadith"/>
                <a:ea typeface="Thasadith"/>
                <a:cs typeface="Thasadith"/>
                <a:sym typeface="Thasadith"/>
              </a:defRPr>
            </a:lvl9pPr>
          </a:lstStyle>
          <a:p/>
        </p:txBody>
      </p:sp>
      <p:sp>
        <p:nvSpPr>
          <p:cNvPr id="116" name="Google Shape;116;p25"/>
          <p:cNvSpPr txBox="1"/>
          <p:nvPr>
            <p:ph hasCustomPrompt="1" idx="13" type="title"/>
          </p:nvPr>
        </p:nvSpPr>
        <p:spPr>
          <a:xfrm>
            <a:off x="430634" y="3188375"/>
            <a:ext cx="13236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500"/>
              <a:buNone/>
              <a:defRPr b="0" sz="6000">
                <a:solidFill>
                  <a:schemeClr val="lt1"/>
                </a:solidFill>
              </a:defRPr>
            </a:lvl1pPr>
            <a:lvl2pPr lvl="1" rtl="0" algn="ctr">
              <a:spcBef>
                <a:spcPts val="0"/>
              </a:spcBef>
              <a:spcAft>
                <a:spcPts val="0"/>
              </a:spcAft>
              <a:buSzPts val="5500"/>
              <a:buFont typeface="Thasadith"/>
              <a:buNone/>
              <a:defRPr sz="5500">
                <a:latin typeface="Thasadith"/>
                <a:ea typeface="Thasadith"/>
                <a:cs typeface="Thasadith"/>
                <a:sym typeface="Thasadith"/>
              </a:defRPr>
            </a:lvl2pPr>
            <a:lvl3pPr lvl="2" rtl="0" algn="ctr">
              <a:spcBef>
                <a:spcPts val="0"/>
              </a:spcBef>
              <a:spcAft>
                <a:spcPts val="0"/>
              </a:spcAft>
              <a:buSzPts val="5500"/>
              <a:buFont typeface="Thasadith"/>
              <a:buNone/>
              <a:defRPr sz="5500">
                <a:latin typeface="Thasadith"/>
                <a:ea typeface="Thasadith"/>
                <a:cs typeface="Thasadith"/>
                <a:sym typeface="Thasadith"/>
              </a:defRPr>
            </a:lvl3pPr>
            <a:lvl4pPr lvl="3" rtl="0" algn="ctr">
              <a:spcBef>
                <a:spcPts val="0"/>
              </a:spcBef>
              <a:spcAft>
                <a:spcPts val="0"/>
              </a:spcAft>
              <a:buSzPts val="5500"/>
              <a:buFont typeface="Thasadith"/>
              <a:buNone/>
              <a:defRPr sz="5500">
                <a:latin typeface="Thasadith"/>
                <a:ea typeface="Thasadith"/>
                <a:cs typeface="Thasadith"/>
                <a:sym typeface="Thasadith"/>
              </a:defRPr>
            </a:lvl4pPr>
            <a:lvl5pPr lvl="4" rtl="0" algn="ctr">
              <a:spcBef>
                <a:spcPts val="0"/>
              </a:spcBef>
              <a:spcAft>
                <a:spcPts val="0"/>
              </a:spcAft>
              <a:buSzPts val="5500"/>
              <a:buFont typeface="Thasadith"/>
              <a:buNone/>
              <a:defRPr sz="5500">
                <a:latin typeface="Thasadith"/>
                <a:ea typeface="Thasadith"/>
                <a:cs typeface="Thasadith"/>
                <a:sym typeface="Thasadith"/>
              </a:defRPr>
            </a:lvl5pPr>
            <a:lvl6pPr lvl="5" rtl="0" algn="ctr">
              <a:spcBef>
                <a:spcPts val="0"/>
              </a:spcBef>
              <a:spcAft>
                <a:spcPts val="0"/>
              </a:spcAft>
              <a:buSzPts val="5500"/>
              <a:buFont typeface="Thasadith"/>
              <a:buNone/>
              <a:defRPr sz="5500">
                <a:latin typeface="Thasadith"/>
                <a:ea typeface="Thasadith"/>
                <a:cs typeface="Thasadith"/>
                <a:sym typeface="Thasadith"/>
              </a:defRPr>
            </a:lvl6pPr>
            <a:lvl7pPr lvl="6" rtl="0" algn="ctr">
              <a:spcBef>
                <a:spcPts val="0"/>
              </a:spcBef>
              <a:spcAft>
                <a:spcPts val="0"/>
              </a:spcAft>
              <a:buSzPts val="5500"/>
              <a:buFont typeface="Thasadith"/>
              <a:buNone/>
              <a:defRPr sz="5500">
                <a:latin typeface="Thasadith"/>
                <a:ea typeface="Thasadith"/>
                <a:cs typeface="Thasadith"/>
                <a:sym typeface="Thasadith"/>
              </a:defRPr>
            </a:lvl7pPr>
            <a:lvl8pPr lvl="7" rtl="0" algn="ctr">
              <a:spcBef>
                <a:spcPts val="0"/>
              </a:spcBef>
              <a:spcAft>
                <a:spcPts val="0"/>
              </a:spcAft>
              <a:buSzPts val="5500"/>
              <a:buFont typeface="Thasadith"/>
              <a:buNone/>
              <a:defRPr sz="5500">
                <a:latin typeface="Thasadith"/>
                <a:ea typeface="Thasadith"/>
                <a:cs typeface="Thasadith"/>
                <a:sym typeface="Thasadith"/>
              </a:defRPr>
            </a:lvl8pPr>
            <a:lvl9pPr lvl="8" rtl="0" algn="ctr">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17" name="Google Shape;117;p25"/>
          <p:cNvSpPr txBox="1"/>
          <p:nvPr>
            <p:ph hasCustomPrompt="1" idx="14" type="title"/>
          </p:nvPr>
        </p:nvSpPr>
        <p:spPr>
          <a:xfrm flipH="1">
            <a:off x="7371856" y="3188375"/>
            <a:ext cx="13236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5500"/>
              <a:buNone/>
              <a:defRPr b="0" sz="6000">
                <a:solidFill>
                  <a:schemeClr val="lt1"/>
                </a:solidFill>
              </a:defRPr>
            </a:lvl1pPr>
            <a:lvl2pPr lvl="1" rtl="0" algn="r">
              <a:spcBef>
                <a:spcPts val="0"/>
              </a:spcBef>
              <a:spcAft>
                <a:spcPts val="0"/>
              </a:spcAft>
              <a:buSzPts val="5500"/>
              <a:buFont typeface="Thasadith"/>
              <a:buNone/>
              <a:defRPr sz="5500">
                <a:latin typeface="Thasadith"/>
                <a:ea typeface="Thasadith"/>
                <a:cs typeface="Thasadith"/>
                <a:sym typeface="Thasadith"/>
              </a:defRPr>
            </a:lvl2pPr>
            <a:lvl3pPr lvl="2" rtl="0" algn="r">
              <a:spcBef>
                <a:spcPts val="0"/>
              </a:spcBef>
              <a:spcAft>
                <a:spcPts val="0"/>
              </a:spcAft>
              <a:buSzPts val="5500"/>
              <a:buFont typeface="Thasadith"/>
              <a:buNone/>
              <a:defRPr sz="5500">
                <a:latin typeface="Thasadith"/>
                <a:ea typeface="Thasadith"/>
                <a:cs typeface="Thasadith"/>
                <a:sym typeface="Thasadith"/>
              </a:defRPr>
            </a:lvl3pPr>
            <a:lvl4pPr lvl="3" rtl="0" algn="r">
              <a:spcBef>
                <a:spcPts val="0"/>
              </a:spcBef>
              <a:spcAft>
                <a:spcPts val="0"/>
              </a:spcAft>
              <a:buSzPts val="5500"/>
              <a:buFont typeface="Thasadith"/>
              <a:buNone/>
              <a:defRPr sz="5500">
                <a:latin typeface="Thasadith"/>
                <a:ea typeface="Thasadith"/>
                <a:cs typeface="Thasadith"/>
                <a:sym typeface="Thasadith"/>
              </a:defRPr>
            </a:lvl4pPr>
            <a:lvl5pPr lvl="4" rtl="0" algn="r">
              <a:spcBef>
                <a:spcPts val="0"/>
              </a:spcBef>
              <a:spcAft>
                <a:spcPts val="0"/>
              </a:spcAft>
              <a:buSzPts val="5500"/>
              <a:buFont typeface="Thasadith"/>
              <a:buNone/>
              <a:defRPr sz="5500">
                <a:latin typeface="Thasadith"/>
                <a:ea typeface="Thasadith"/>
                <a:cs typeface="Thasadith"/>
                <a:sym typeface="Thasadith"/>
              </a:defRPr>
            </a:lvl5pPr>
            <a:lvl6pPr lvl="5" rtl="0" algn="r">
              <a:spcBef>
                <a:spcPts val="0"/>
              </a:spcBef>
              <a:spcAft>
                <a:spcPts val="0"/>
              </a:spcAft>
              <a:buSzPts val="5500"/>
              <a:buFont typeface="Thasadith"/>
              <a:buNone/>
              <a:defRPr sz="5500">
                <a:latin typeface="Thasadith"/>
                <a:ea typeface="Thasadith"/>
                <a:cs typeface="Thasadith"/>
                <a:sym typeface="Thasadith"/>
              </a:defRPr>
            </a:lvl6pPr>
            <a:lvl7pPr lvl="6" rtl="0" algn="r">
              <a:spcBef>
                <a:spcPts val="0"/>
              </a:spcBef>
              <a:spcAft>
                <a:spcPts val="0"/>
              </a:spcAft>
              <a:buSzPts val="5500"/>
              <a:buFont typeface="Thasadith"/>
              <a:buNone/>
              <a:defRPr sz="5500">
                <a:latin typeface="Thasadith"/>
                <a:ea typeface="Thasadith"/>
                <a:cs typeface="Thasadith"/>
                <a:sym typeface="Thasadith"/>
              </a:defRPr>
            </a:lvl7pPr>
            <a:lvl8pPr lvl="7" rtl="0" algn="r">
              <a:spcBef>
                <a:spcPts val="0"/>
              </a:spcBef>
              <a:spcAft>
                <a:spcPts val="0"/>
              </a:spcAft>
              <a:buSzPts val="5500"/>
              <a:buFont typeface="Thasadith"/>
              <a:buNone/>
              <a:defRPr sz="5500">
                <a:latin typeface="Thasadith"/>
                <a:ea typeface="Thasadith"/>
                <a:cs typeface="Thasadith"/>
                <a:sym typeface="Thasadith"/>
              </a:defRPr>
            </a:lvl8pPr>
            <a:lvl9pPr lvl="8" rtl="0" algn="r">
              <a:spcBef>
                <a:spcPts val="0"/>
              </a:spcBef>
              <a:spcAft>
                <a:spcPts val="0"/>
              </a:spcAft>
              <a:buSzPts val="5500"/>
              <a:buFont typeface="Thasadith"/>
              <a:buNone/>
              <a:defRPr sz="5500">
                <a:latin typeface="Thasadith"/>
                <a:ea typeface="Thasadith"/>
                <a:cs typeface="Thasadith"/>
                <a:sym typeface="Thasadith"/>
              </a:defRPr>
            </a:lvl9pPr>
          </a:lstStyle>
          <a:p>
            <a:r>
              <a:t>xx%</a:t>
            </a:r>
          </a:p>
        </p:txBody>
      </p:sp>
      <p:sp>
        <p:nvSpPr>
          <p:cNvPr id="118" name="Google Shape;118;p25"/>
          <p:cNvSpPr txBox="1"/>
          <p:nvPr>
            <p:ph hasCustomPrompt="1" idx="15" type="title"/>
          </p:nvPr>
        </p:nvSpPr>
        <p:spPr>
          <a:xfrm>
            <a:off x="430634" y="2213414"/>
            <a:ext cx="13236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500"/>
              <a:buNone/>
              <a:defRPr b="0" sz="6000">
                <a:solidFill>
                  <a:schemeClr val="lt1"/>
                </a:solidFill>
              </a:defRPr>
            </a:lvl1pPr>
            <a:lvl2pPr lvl="1" rtl="0" algn="ctr">
              <a:spcBef>
                <a:spcPts val="0"/>
              </a:spcBef>
              <a:spcAft>
                <a:spcPts val="0"/>
              </a:spcAft>
              <a:buSzPts val="5500"/>
              <a:buFont typeface="Thasadith"/>
              <a:buNone/>
              <a:defRPr sz="5500">
                <a:latin typeface="Thasadith"/>
                <a:ea typeface="Thasadith"/>
                <a:cs typeface="Thasadith"/>
                <a:sym typeface="Thasadith"/>
              </a:defRPr>
            </a:lvl2pPr>
            <a:lvl3pPr lvl="2" rtl="0" algn="ctr">
              <a:spcBef>
                <a:spcPts val="0"/>
              </a:spcBef>
              <a:spcAft>
                <a:spcPts val="0"/>
              </a:spcAft>
              <a:buSzPts val="5500"/>
              <a:buFont typeface="Thasadith"/>
              <a:buNone/>
              <a:defRPr sz="5500">
                <a:latin typeface="Thasadith"/>
                <a:ea typeface="Thasadith"/>
                <a:cs typeface="Thasadith"/>
                <a:sym typeface="Thasadith"/>
              </a:defRPr>
            </a:lvl3pPr>
            <a:lvl4pPr lvl="3" rtl="0" algn="ctr">
              <a:spcBef>
                <a:spcPts val="0"/>
              </a:spcBef>
              <a:spcAft>
                <a:spcPts val="0"/>
              </a:spcAft>
              <a:buSzPts val="5500"/>
              <a:buFont typeface="Thasadith"/>
              <a:buNone/>
              <a:defRPr sz="5500">
                <a:latin typeface="Thasadith"/>
                <a:ea typeface="Thasadith"/>
                <a:cs typeface="Thasadith"/>
                <a:sym typeface="Thasadith"/>
              </a:defRPr>
            </a:lvl4pPr>
            <a:lvl5pPr lvl="4" rtl="0" algn="ctr">
              <a:spcBef>
                <a:spcPts val="0"/>
              </a:spcBef>
              <a:spcAft>
                <a:spcPts val="0"/>
              </a:spcAft>
              <a:buSzPts val="5500"/>
              <a:buFont typeface="Thasadith"/>
              <a:buNone/>
              <a:defRPr sz="5500">
                <a:latin typeface="Thasadith"/>
                <a:ea typeface="Thasadith"/>
                <a:cs typeface="Thasadith"/>
                <a:sym typeface="Thasadith"/>
              </a:defRPr>
            </a:lvl5pPr>
            <a:lvl6pPr lvl="5" rtl="0" algn="ctr">
              <a:spcBef>
                <a:spcPts val="0"/>
              </a:spcBef>
              <a:spcAft>
                <a:spcPts val="0"/>
              </a:spcAft>
              <a:buSzPts val="5500"/>
              <a:buFont typeface="Thasadith"/>
              <a:buNone/>
              <a:defRPr sz="5500">
                <a:latin typeface="Thasadith"/>
                <a:ea typeface="Thasadith"/>
                <a:cs typeface="Thasadith"/>
                <a:sym typeface="Thasadith"/>
              </a:defRPr>
            </a:lvl6pPr>
            <a:lvl7pPr lvl="6" rtl="0" algn="ctr">
              <a:spcBef>
                <a:spcPts val="0"/>
              </a:spcBef>
              <a:spcAft>
                <a:spcPts val="0"/>
              </a:spcAft>
              <a:buSzPts val="5500"/>
              <a:buFont typeface="Thasadith"/>
              <a:buNone/>
              <a:defRPr sz="5500">
                <a:latin typeface="Thasadith"/>
                <a:ea typeface="Thasadith"/>
                <a:cs typeface="Thasadith"/>
                <a:sym typeface="Thasadith"/>
              </a:defRPr>
            </a:lvl7pPr>
            <a:lvl8pPr lvl="7" rtl="0" algn="ctr">
              <a:spcBef>
                <a:spcPts val="0"/>
              </a:spcBef>
              <a:spcAft>
                <a:spcPts val="0"/>
              </a:spcAft>
              <a:buSzPts val="5500"/>
              <a:buFont typeface="Thasadith"/>
              <a:buNone/>
              <a:defRPr sz="5500">
                <a:latin typeface="Thasadith"/>
                <a:ea typeface="Thasadith"/>
                <a:cs typeface="Thasadith"/>
                <a:sym typeface="Thasadith"/>
              </a:defRPr>
            </a:lvl8pPr>
            <a:lvl9pPr lvl="8" rtl="0" algn="ctr">
              <a:spcBef>
                <a:spcPts val="0"/>
              </a:spcBef>
              <a:spcAft>
                <a:spcPts val="0"/>
              </a:spcAft>
              <a:buSzPts val="5500"/>
              <a:buFont typeface="Thasadith"/>
              <a:buNone/>
              <a:defRPr sz="5500">
                <a:latin typeface="Thasadith"/>
                <a:ea typeface="Thasadith"/>
                <a:cs typeface="Thasadith"/>
                <a:sym typeface="Thasadith"/>
              </a:defRPr>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
    <p:spTree>
      <p:nvGrpSpPr>
        <p:cNvPr id="119" name="Shape 119"/>
        <p:cNvGrpSpPr/>
        <p:nvPr/>
      </p:nvGrpSpPr>
      <p:grpSpPr>
        <a:xfrm>
          <a:off x="0" y="0"/>
          <a:ext cx="0" cy="0"/>
          <a:chOff x="0" y="0"/>
          <a:chExt cx="0" cy="0"/>
        </a:xfrm>
      </p:grpSpPr>
      <p:sp>
        <p:nvSpPr>
          <p:cNvPr id="120" name="Google Shape;120;p26"/>
          <p:cNvSpPr/>
          <p:nvPr/>
        </p:nvSpPr>
        <p:spPr>
          <a:xfrm>
            <a:off x="774390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6"/>
          <p:cNvSpPr txBox="1"/>
          <p:nvPr>
            <p:ph type="ctrTitle"/>
          </p:nvPr>
        </p:nvSpPr>
        <p:spPr>
          <a:xfrm flipH="1">
            <a:off x="4329625" y="115900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2" name="Google Shape;122;p26"/>
          <p:cNvSpPr txBox="1"/>
          <p:nvPr>
            <p:ph idx="1" type="subTitle"/>
          </p:nvPr>
        </p:nvSpPr>
        <p:spPr>
          <a:xfrm flipH="1">
            <a:off x="4329625" y="1574383"/>
            <a:ext cx="20034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3" name="Google Shape;123;p26"/>
          <p:cNvSpPr txBox="1"/>
          <p:nvPr>
            <p:ph idx="2" type="ctrTitle"/>
          </p:nvPr>
        </p:nvSpPr>
        <p:spPr>
          <a:xfrm flipH="1">
            <a:off x="5520250" y="3259548"/>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4" name="Google Shape;124;p26"/>
          <p:cNvSpPr txBox="1"/>
          <p:nvPr>
            <p:ph idx="3" type="subTitle"/>
          </p:nvPr>
        </p:nvSpPr>
        <p:spPr>
          <a:xfrm flipH="1">
            <a:off x="5520250" y="3686221"/>
            <a:ext cx="2439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5" name="Google Shape;125;p26"/>
          <p:cNvSpPr txBox="1"/>
          <p:nvPr>
            <p:ph idx="4" type="ctrTitle"/>
          </p:nvPr>
        </p:nvSpPr>
        <p:spPr>
          <a:xfrm flipH="1">
            <a:off x="4939225" y="2230130"/>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6" name="Google Shape;126;p26"/>
          <p:cNvSpPr txBox="1"/>
          <p:nvPr>
            <p:ph idx="5" type="subTitle"/>
          </p:nvPr>
        </p:nvSpPr>
        <p:spPr>
          <a:xfrm flipH="1">
            <a:off x="4939225" y="2651881"/>
            <a:ext cx="20034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7" name="Google Shape;127;p26"/>
          <p:cNvSpPr txBox="1"/>
          <p:nvPr>
            <p:ph idx="6" type="title"/>
          </p:nvPr>
        </p:nvSpPr>
        <p:spPr>
          <a:xfrm>
            <a:off x="5427350" y="356124"/>
            <a:ext cx="3097800" cy="937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128" name="Shape 128"/>
        <p:cNvGrpSpPr/>
        <p:nvPr/>
      </p:nvGrpSpPr>
      <p:grpSpPr>
        <a:xfrm>
          <a:off x="0" y="0"/>
          <a:ext cx="0" cy="0"/>
          <a:chOff x="0" y="0"/>
          <a:chExt cx="0" cy="0"/>
        </a:xfrm>
      </p:grpSpPr>
      <p:sp>
        <p:nvSpPr>
          <p:cNvPr id="129" name="Google Shape;129;p27"/>
          <p:cNvSpPr/>
          <p:nvPr/>
        </p:nvSpPr>
        <p:spPr>
          <a:xfrm>
            <a:off x="774390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7"/>
          <p:cNvSpPr txBox="1"/>
          <p:nvPr>
            <p:ph idx="1" type="subTitle"/>
          </p:nvPr>
        </p:nvSpPr>
        <p:spPr>
          <a:xfrm flipH="1">
            <a:off x="5108325" y="2292100"/>
            <a:ext cx="3041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1" name="Google Shape;131;p27"/>
          <p:cNvSpPr txBox="1"/>
          <p:nvPr>
            <p:ph idx="2" type="subTitle"/>
          </p:nvPr>
        </p:nvSpPr>
        <p:spPr>
          <a:xfrm flipH="1">
            <a:off x="872325" y="2286475"/>
            <a:ext cx="3101100" cy="105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2" name="Google Shape;132;p27"/>
          <p:cNvSpPr txBox="1"/>
          <p:nvPr>
            <p:ph type="title"/>
          </p:nvPr>
        </p:nvSpPr>
        <p:spPr>
          <a:xfrm>
            <a:off x="3842525" y="354225"/>
            <a:ext cx="4674900" cy="634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133" name="Google Shape;133;p27"/>
          <p:cNvSpPr txBox="1"/>
          <p:nvPr>
            <p:ph idx="3" type="subTitle"/>
          </p:nvPr>
        </p:nvSpPr>
        <p:spPr>
          <a:xfrm flipH="1">
            <a:off x="5170232" y="3921525"/>
            <a:ext cx="1649700" cy="634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Font typeface="Thasadith"/>
              <a:buNone/>
              <a:defRPr sz="2400">
                <a:latin typeface="Marvel"/>
                <a:ea typeface="Marvel"/>
                <a:cs typeface="Marvel"/>
                <a:sym typeface="Marvel"/>
              </a:defRPr>
            </a:lvl1pPr>
            <a:lvl2pPr lvl="1" rtl="0" algn="ctr">
              <a:lnSpc>
                <a:spcPct val="100000"/>
              </a:lnSpc>
              <a:spcBef>
                <a:spcPts val="0"/>
              </a:spcBef>
              <a:spcAft>
                <a:spcPts val="0"/>
              </a:spcAft>
              <a:buSzPts val="3000"/>
              <a:buFont typeface="Thasadith"/>
              <a:buNone/>
              <a:defRPr sz="3000">
                <a:latin typeface="Thasadith"/>
                <a:ea typeface="Thasadith"/>
                <a:cs typeface="Thasadith"/>
                <a:sym typeface="Thasadith"/>
              </a:defRPr>
            </a:lvl2pPr>
            <a:lvl3pPr lvl="2" rtl="0" algn="ctr">
              <a:lnSpc>
                <a:spcPct val="100000"/>
              </a:lnSpc>
              <a:spcBef>
                <a:spcPts val="0"/>
              </a:spcBef>
              <a:spcAft>
                <a:spcPts val="0"/>
              </a:spcAft>
              <a:buSzPts val="3000"/>
              <a:buFont typeface="Thasadith"/>
              <a:buNone/>
              <a:defRPr sz="3000">
                <a:latin typeface="Thasadith"/>
                <a:ea typeface="Thasadith"/>
                <a:cs typeface="Thasadith"/>
                <a:sym typeface="Thasadith"/>
              </a:defRPr>
            </a:lvl3pPr>
            <a:lvl4pPr lvl="3" rtl="0" algn="ctr">
              <a:lnSpc>
                <a:spcPct val="100000"/>
              </a:lnSpc>
              <a:spcBef>
                <a:spcPts val="0"/>
              </a:spcBef>
              <a:spcAft>
                <a:spcPts val="0"/>
              </a:spcAft>
              <a:buSzPts val="3000"/>
              <a:buFont typeface="Thasadith"/>
              <a:buNone/>
              <a:defRPr sz="3000">
                <a:latin typeface="Thasadith"/>
                <a:ea typeface="Thasadith"/>
                <a:cs typeface="Thasadith"/>
                <a:sym typeface="Thasadith"/>
              </a:defRPr>
            </a:lvl4pPr>
            <a:lvl5pPr lvl="4" rtl="0" algn="ctr">
              <a:lnSpc>
                <a:spcPct val="100000"/>
              </a:lnSpc>
              <a:spcBef>
                <a:spcPts val="0"/>
              </a:spcBef>
              <a:spcAft>
                <a:spcPts val="0"/>
              </a:spcAft>
              <a:buSzPts val="3000"/>
              <a:buFont typeface="Thasadith"/>
              <a:buNone/>
              <a:defRPr sz="3000">
                <a:latin typeface="Thasadith"/>
                <a:ea typeface="Thasadith"/>
                <a:cs typeface="Thasadith"/>
                <a:sym typeface="Thasadith"/>
              </a:defRPr>
            </a:lvl5pPr>
            <a:lvl6pPr lvl="5" rtl="0" algn="ctr">
              <a:lnSpc>
                <a:spcPct val="100000"/>
              </a:lnSpc>
              <a:spcBef>
                <a:spcPts val="0"/>
              </a:spcBef>
              <a:spcAft>
                <a:spcPts val="0"/>
              </a:spcAft>
              <a:buSzPts val="3000"/>
              <a:buFont typeface="Thasadith"/>
              <a:buNone/>
              <a:defRPr sz="3000">
                <a:latin typeface="Thasadith"/>
                <a:ea typeface="Thasadith"/>
                <a:cs typeface="Thasadith"/>
                <a:sym typeface="Thasadith"/>
              </a:defRPr>
            </a:lvl6pPr>
            <a:lvl7pPr lvl="6" rtl="0" algn="ctr">
              <a:lnSpc>
                <a:spcPct val="100000"/>
              </a:lnSpc>
              <a:spcBef>
                <a:spcPts val="0"/>
              </a:spcBef>
              <a:spcAft>
                <a:spcPts val="0"/>
              </a:spcAft>
              <a:buSzPts val="3000"/>
              <a:buFont typeface="Thasadith"/>
              <a:buNone/>
              <a:defRPr sz="3000">
                <a:latin typeface="Thasadith"/>
                <a:ea typeface="Thasadith"/>
                <a:cs typeface="Thasadith"/>
                <a:sym typeface="Thasadith"/>
              </a:defRPr>
            </a:lvl7pPr>
            <a:lvl8pPr lvl="7" rtl="0" algn="ctr">
              <a:lnSpc>
                <a:spcPct val="100000"/>
              </a:lnSpc>
              <a:spcBef>
                <a:spcPts val="0"/>
              </a:spcBef>
              <a:spcAft>
                <a:spcPts val="0"/>
              </a:spcAft>
              <a:buSzPts val="3000"/>
              <a:buFont typeface="Thasadith"/>
              <a:buNone/>
              <a:defRPr sz="3000">
                <a:latin typeface="Thasadith"/>
                <a:ea typeface="Thasadith"/>
                <a:cs typeface="Thasadith"/>
                <a:sym typeface="Thasadith"/>
              </a:defRPr>
            </a:lvl8pPr>
            <a:lvl9pPr lvl="8" rtl="0" algn="ctr">
              <a:lnSpc>
                <a:spcPct val="100000"/>
              </a:lnSpc>
              <a:spcBef>
                <a:spcPts val="0"/>
              </a:spcBef>
              <a:spcAft>
                <a:spcPts val="0"/>
              </a:spcAft>
              <a:buSzPts val="3000"/>
              <a:buFont typeface="Thasadith"/>
              <a:buNone/>
              <a:defRPr sz="3000">
                <a:latin typeface="Thasadith"/>
                <a:ea typeface="Thasadith"/>
                <a:cs typeface="Thasadith"/>
                <a:sym typeface="Thasadith"/>
              </a:defRPr>
            </a:lvl9pPr>
          </a:lstStyle>
          <a:p/>
        </p:txBody>
      </p:sp>
      <p:sp>
        <p:nvSpPr>
          <p:cNvPr id="134" name="Google Shape;134;p27"/>
          <p:cNvSpPr txBox="1"/>
          <p:nvPr>
            <p:ph idx="4" type="subTitle"/>
          </p:nvPr>
        </p:nvSpPr>
        <p:spPr>
          <a:xfrm flipH="1">
            <a:off x="2291625" y="3921514"/>
            <a:ext cx="1681800" cy="634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Font typeface="Thasadith"/>
              <a:buNone/>
              <a:defRPr sz="2400">
                <a:latin typeface="Marvel"/>
                <a:ea typeface="Marvel"/>
                <a:cs typeface="Marvel"/>
                <a:sym typeface="Marvel"/>
              </a:defRPr>
            </a:lvl1pPr>
            <a:lvl2pPr lvl="1" rtl="0" algn="ctr">
              <a:lnSpc>
                <a:spcPct val="100000"/>
              </a:lnSpc>
              <a:spcBef>
                <a:spcPts val="0"/>
              </a:spcBef>
              <a:spcAft>
                <a:spcPts val="0"/>
              </a:spcAft>
              <a:buSzPts val="3000"/>
              <a:buFont typeface="Thasadith"/>
              <a:buNone/>
              <a:defRPr sz="3000">
                <a:latin typeface="Thasadith"/>
                <a:ea typeface="Thasadith"/>
                <a:cs typeface="Thasadith"/>
                <a:sym typeface="Thasadith"/>
              </a:defRPr>
            </a:lvl2pPr>
            <a:lvl3pPr lvl="2" rtl="0" algn="ctr">
              <a:lnSpc>
                <a:spcPct val="100000"/>
              </a:lnSpc>
              <a:spcBef>
                <a:spcPts val="0"/>
              </a:spcBef>
              <a:spcAft>
                <a:spcPts val="0"/>
              </a:spcAft>
              <a:buSzPts val="3000"/>
              <a:buFont typeface="Thasadith"/>
              <a:buNone/>
              <a:defRPr sz="3000">
                <a:latin typeface="Thasadith"/>
                <a:ea typeface="Thasadith"/>
                <a:cs typeface="Thasadith"/>
                <a:sym typeface="Thasadith"/>
              </a:defRPr>
            </a:lvl3pPr>
            <a:lvl4pPr lvl="3" rtl="0" algn="ctr">
              <a:lnSpc>
                <a:spcPct val="100000"/>
              </a:lnSpc>
              <a:spcBef>
                <a:spcPts val="0"/>
              </a:spcBef>
              <a:spcAft>
                <a:spcPts val="0"/>
              </a:spcAft>
              <a:buSzPts val="3000"/>
              <a:buFont typeface="Thasadith"/>
              <a:buNone/>
              <a:defRPr sz="3000">
                <a:latin typeface="Thasadith"/>
                <a:ea typeface="Thasadith"/>
                <a:cs typeface="Thasadith"/>
                <a:sym typeface="Thasadith"/>
              </a:defRPr>
            </a:lvl4pPr>
            <a:lvl5pPr lvl="4" rtl="0" algn="ctr">
              <a:lnSpc>
                <a:spcPct val="100000"/>
              </a:lnSpc>
              <a:spcBef>
                <a:spcPts val="0"/>
              </a:spcBef>
              <a:spcAft>
                <a:spcPts val="0"/>
              </a:spcAft>
              <a:buSzPts val="3000"/>
              <a:buFont typeface="Thasadith"/>
              <a:buNone/>
              <a:defRPr sz="3000">
                <a:latin typeface="Thasadith"/>
                <a:ea typeface="Thasadith"/>
                <a:cs typeface="Thasadith"/>
                <a:sym typeface="Thasadith"/>
              </a:defRPr>
            </a:lvl5pPr>
            <a:lvl6pPr lvl="5" rtl="0" algn="ctr">
              <a:lnSpc>
                <a:spcPct val="100000"/>
              </a:lnSpc>
              <a:spcBef>
                <a:spcPts val="0"/>
              </a:spcBef>
              <a:spcAft>
                <a:spcPts val="0"/>
              </a:spcAft>
              <a:buSzPts val="3000"/>
              <a:buFont typeface="Thasadith"/>
              <a:buNone/>
              <a:defRPr sz="3000">
                <a:latin typeface="Thasadith"/>
                <a:ea typeface="Thasadith"/>
                <a:cs typeface="Thasadith"/>
                <a:sym typeface="Thasadith"/>
              </a:defRPr>
            </a:lvl6pPr>
            <a:lvl7pPr lvl="6" rtl="0" algn="ctr">
              <a:lnSpc>
                <a:spcPct val="100000"/>
              </a:lnSpc>
              <a:spcBef>
                <a:spcPts val="0"/>
              </a:spcBef>
              <a:spcAft>
                <a:spcPts val="0"/>
              </a:spcAft>
              <a:buSzPts val="3000"/>
              <a:buFont typeface="Thasadith"/>
              <a:buNone/>
              <a:defRPr sz="3000">
                <a:latin typeface="Thasadith"/>
                <a:ea typeface="Thasadith"/>
                <a:cs typeface="Thasadith"/>
                <a:sym typeface="Thasadith"/>
              </a:defRPr>
            </a:lvl7pPr>
            <a:lvl8pPr lvl="7" rtl="0" algn="ctr">
              <a:lnSpc>
                <a:spcPct val="100000"/>
              </a:lnSpc>
              <a:spcBef>
                <a:spcPts val="0"/>
              </a:spcBef>
              <a:spcAft>
                <a:spcPts val="0"/>
              </a:spcAft>
              <a:buSzPts val="3000"/>
              <a:buFont typeface="Thasadith"/>
              <a:buNone/>
              <a:defRPr sz="3000">
                <a:latin typeface="Thasadith"/>
                <a:ea typeface="Thasadith"/>
                <a:cs typeface="Thasadith"/>
                <a:sym typeface="Thasadith"/>
              </a:defRPr>
            </a:lvl8pPr>
            <a:lvl9pPr lvl="8" rtl="0" algn="ctr">
              <a:lnSpc>
                <a:spcPct val="100000"/>
              </a:lnSpc>
              <a:spcBef>
                <a:spcPts val="0"/>
              </a:spcBef>
              <a:spcAft>
                <a:spcPts val="0"/>
              </a:spcAft>
              <a:buSzPts val="3000"/>
              <a:buFont typeface="Thasadith"/>
              <a:buNone/>
              <a:defRPr sz="3000">
                <a:latin typeface="Thasadith"/>
                <a:ea typeface="Thasadith"/>
                <a:cs typeface="Thasadith"/>
                <a:sym typeface="Thasadith"/>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2">
    <p:spTree>
      <p:nvGrpSpPr>
        <p:cNvPr id="135" name="Shape 135"/>
        <p:cNvGrpSpPr/>
        <p:nvPr/>
      </p:nvGrpSpPr>
      <p:grpSpPr>
        <a:xfrm>
          <a:off x="0" y="0"/>
          <a:ext cx="0" cy="0"/>
          <a:chOff x="0" y="0"/>
          <a:chExt cx="0" cy="0"/>
        </a:xfrm>
      </p:grpSpPr>
      <p:sp>
        <p:nvSpPr>
          <p:cNvPr id="136" name="Google Shape;136;p28"/>
          <p:cNvSpPr/>
          <p:nvPr/>
        </p:nvSpPr>
        <p:spPr>
          <a:xfrm>
            <a:off x="-12375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8"/>
          <p:cNvSpPr txBox="1"/>
          <p:nvPr>
            <p:ph type="ctrTitle"/>
          </p:nvPr>
        </p:nvSpPr>
        <p:spPr>
          <a:xfrm flipH="1">
            <a:off x="6605688" y="2489339"/>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28"/>
          <p:cNvSpPr txBox="1"/>
          <p:nvPr>
            <p:ph idx="1" type="subTitle"/>
          </p:nvPr>
        </p:nvSpPr>
        <p:spPr>
          <a:xfrm flipH="1">
            <a:off x="6404388" y="2911450"/>
            <a:ext cx="19632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9" name="Google Shape;139;p28"/>
          <p:cNvSpPr txBox="1"/>
          <p:nvPr>
            <p:ph idx="2" type="ctrTitle"/>
          </p:nvPr>
        </p:nvSpPr>
        <p:spPr>
          <a:xfrm flipH="1">
            <a:off x="977706" y="2489339"/>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0" name="Google Shape;140;p28"/>
          <p:cNvSpPr txBox="1"/>
          <p:nvPr>
            <p:ph idx="3" type="subTitle"/>
          </p:nvPr>
        </p:nvSpPr>
        <p:spPr>
          <a:xfrm flipH="1">
            <a:off x="877501" y="2911450"/>
            <a:ext cx="17610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1" name="Google Shape;141;p28"/>
          <p:cNvSpPr txBox="1"/>
          <p:nvPr>
            <p:ph idx="4" type="ctrTitle"/>
          </p:nvPr>
        </p:nvSpPr>
        <p:spPr>
          <a:xfrm flipH="1">
            <a:off x="3664356" y="2489339"/>
            <a:ext cx="1815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2" name="Google Shape;142;p28"/>
          <p:cNvSpPr txBox="1"/>
          <p:nvPr>
            <p:ph idx="5" type="subTitle"/>
          </p:nvPr>
        </p:nvSpPr>
        <p:spPr>
          <a:xfrm flipH="1">
            <a:off x="3664351" y="2911450"/>
            <a:ext cx="18153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3" name="Google Shape;143;p28"/>
          <p:cNvSpPr txBox="1"/>
          <p:nvPr>
            <p:ph idx="6" type="title"/>
          </p:nvPr>
        </p:nvSpPr>
        <p:spPr>
          <a:xfrm>
            <a:off x="603525" y="355646"/>
            <a:ext cx="3393600" cy="752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44" name="Shape 144"/>
        <p:cNvGrpSpPr/>
        <p:nvPr/>
      </p:nvGrpSpPr>
      <p:grpSpPr>
        <a:xfrm>
          <a:off x="0" y="0"/>
          <a:ext cx="0" cy="0"/>
          <a:chOff x="0" y="0"/>
          <a:chExt cx="0" cy="0"/>
        </a:xfrm>
      </p:grpSpPr>
      <p:sp>
        <p:nvSpPr>
          <p:cNvPr id="145" name="Google Shape;145;p29"/>
          <p:cNvSpPr/>
          <p:nvPr/>
        </p:nvSpPr>
        <p:spPr>
          <a:xfrm>
            <a:off x="-12375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txBox="1"/>
          <p:nvPr>
            <p:ph type="ctrTitle"/>
          </p:nvPr>
        </p:nvSpPr>
        <p:spPr>
          <a:xfrm flipH="1">
            <a:off x="6196038" y="1526811"/>
            <a:ext cx="1824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lt1"/>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47" name="Google Shape;147;p29"/>
          <p:cNvSpPr txBox="1"/>
          <p:nvPr>
            <p:ph idx="1" type="subTitle"/>
          </p:nvPr>
        </p:nvSpPr>
        <p:spPr>
          <a:xfrm flipH="1">
            <a:off x="6050688" y="2114681"/>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8" name="Google Shape;148;p29"/>
          <p:cNvSpPr txBox="1"/>
          <p:nvPr>
            <p:ph idx="2" type="ctrTitle"/>
          </p:nvPr>
        </p:nvSpPr>
        <p:spPr>
          <a:xfrm flipH="1">
            <a:off x="3817913" y="1526811"/>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lt1"/>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49" name="Google Shape;149;p29"/>
          <p:cNvSpPr txBox="1"/>
          <p:nvPr>
            <p:ph idx="3" type="subTitle"/>
          </p:nvPr>
        </p:nvSpPr>
        <p:spPr>
          <a:xfrm flipH="1">
            <a:off x="3540863" y="2114681"/>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0" name="Google Shape;150;p29"/>
          <p:cNvSpPr txBox="1"/>
          <p:nvPr>
            <p:ph idx="4" type="ctrTitle"/>
          </p:nvPr>
        </p:nvSpPr>
        <p:spPr>
          <a:xfrm flipH="1">
            <a:off x="6327738" y="3137772"/>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lt1"/>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51" name="Google Shape;151;p29"/>
          <p:cNvSpPr txBox="1"/>
          <p:nvPr>
            <p:ph idx="5" type="subTitle"/>
          </p:nvPr>
        </p:nvSpPr>
        <p:spPr>
          <a:xfrm flipH="1">
            <a:off x="6050688" y="373024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2" name="Google Shape;152;p29"/>
          <p:cNvSpPr txBox="1"/>
          <p:nvPr>
            <p:ph idx="6" type="ctrTitle"/>
          </p:nvPr>
        </p:nvSpPr>
        <p:spPr>
          <a:xfrm flipH="1">
            <a:off x="1255663" y="1670211"/>
            <a:ext cx="1560600" cy="434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lt1"/>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53" name="Google Shape;153;p29"/>
          <p:cNvSpPr txBox="1"/>
          <p:nvPr>
            <p:ph idx="7" type="subTitle"/>
          </p:nvPr>
        </p:nvSpPr>
        <p:spPr>
          <a:xfrm flipH="1">
            <a:off x="978613" y="211468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4" name="Google Shape;154;p29"/>
          <p:cNvSpPr txBox="1"/>
          <p:nvPr>
            <p:ph idx="8" type="ctrTitle"/>
          </p:nvPr>
        </p:nvSpPr>
        <p:spPr>
          <a:xfrm flipH="1">
            <a:off x="3817913" y="3137772"/>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lt1"/>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55" name="Google Shape;155;p29"/>
          <p:cNvSpPr txBox="1"/>
          <p:nvPr>
            <p:ph idx="9" type="subTitle"/>
          </p:nvPr>
        </p:nvSpPr>
        <p:spPr>
          <a:xfrm flipH="1">
            <a:off x="3540863" y="373024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6" name="Google Shape;156;p29"/>
          <p:cNvSpPr txBox="1"/>
          <p:nvPr>
            <p:ph idx="13" type="ctrTitle"/>
          </p:nvPr>
        </p:nvSpPr>
        <p:spPr>
          <a:xfrm flipH="1">
            <a:off x="1255664" y="3137780"/>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400"/>
              <a:buNone/>
              <a:defRPr sz="1800">
                <a:solidFill>
                  <a:schemeClr val="lt1"/>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57" name="Google Shape;157;p29"/>
          <p:cNvSpPr txBox="1"/>
          <p:nvPr>
            <p:ph idx="14" type="subTitle"/>
          </p:nvPr>
        </p:nvSpPr>
        <p:spPr>
          <a:xfrm flipH="1">
            <a:off x="978613" y="3730257"/>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58" name="Google Shape;158;p29"/>
          <p:cNvSpPr txBox="1"/>
          <p:nvPr>
            <p:ph idx="15" type="title"/>
          </p:nvPr>
        </p:nvSpPr>
        <p:spPr>
          <a:xfrm>
            <a:off x="594650" y="355650"/>
            <a:ext cx="2463000" cy="69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4">
    <p:spTree>
      <p:nvGrpSpPr>
        <p:cNvPr id="159" name="Shape 159"/>
        <p:cNvGrpSpPr/>
        <p:nvPr/>
      </p:nvGrpSpPr>
      <p:grpSpPr>
        <a:xfrm>
          <a:off x="0" y="0"/>
          <a:ext cx="0" cy="0"/>
          <a:chOff x="0" y="0"/>
          <a:chExt cx="0" cy="0"/>
        </a:xfrm>
      </p:grpSpPr>
      <p:sp>
        <p:nvSpPr>
          <p:cNvPr id="160" name="Google Shape;160;p30"/>
          <p:cNvSpPr/>
          <p:nvPr/>
        </p:nvSpPr>
        <p:spPr>
          <a:xfrm>
            <a:off x="-12375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txBox="1"/>
          <p:nvPr>
            <p:ph hasCustomPrompt="1" type="title"/>
          </p:nvPr>
        </p:nvSpPr>
        <p:spPr>
          <a:xfrm>
            <a:off x="616850" y="3390750"/>
            <a:ext cx="3414600" cy="821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b="0"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2" name="Google Shape;162;p30"/>
          <p:cNvSpPr txBox="1"/>
          <p:nvPr>
            <p:ph hasCustomPrompt="1" idx="2" type="title"/>
          </p:nvPr>
        </p:nvSpPr>
        <p:spPr>
          <a:xfrm>
            <a:off x="2152775" y="1767150"/>
            <a:ext cx="3545700" cy="96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b="0"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3" name="Google Shape;163;p30"/>
          <p:cNvSpPr txBox="1"/>
          <p:nvPr>
            <p:ph idx="1" type="subTitle"/>
          </p:nvPr>
        </p:nvSpPr>
        <p:spPr>
          <a:xfrm flipH="1">
            <a:off x="4628375" y="3234752"/>
            <a:ext cx="2289300" cy="113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2400">
                <a:latin typeface="Marvel"/>
                <a:ea typeface="Marvel"/>
                <a:cs typeface="Marvel"/>
                <a:sym typeface="Marve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64" name="Google Shape;164;p30"/>
          <p:cNvSpPr txBox="1"/>
          <p:nvPr>
            <p:ph idx="3" type="subTitle"/>
          </p:nvPr>
        </p:nvSpPr>
        <p:spPr>
          <a:xfrm flipH="1">
            <a:off x="5925775" y="1739777"/>
            <a:ext cx="2289300" cy="113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2400">
                <a:latin typeface="Marvel"/>
                <a:ea typeface="Marvel"/>
                <a:cs typeface="Marvel"/>
                <a:sym typeface="Marve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65" name="Google Shape;165;p30"/>
          <p:cNvSpPr txBox="1"/>
          <p:nvPr>
            <p:ph idx="4" type="title"/>
          </p:nvPr>
        </p:nvSpPr>
        <p:spPr>
          <a:xfrm>
            <a:off x="603525" y="355646"/>
            <a:ext cx="3393600" cy="752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1">
  <p:cSld name="CUSTOM_10">
    <p:spTree>
      <p:nvGrpSpPr>
        <p:cNvPr id="166" name="Shape 166"/>
        <p:cNvGrpSpPr/>
        <p:nvPr/>
      </p:nvGrpSpPr>
      <p:grpSpPr>
        <a:xfrm>
          <a:off x="0" y="0"/>
          <a:ext cx="0" cy="0"/>
          <a:chOff x="0" y="0"/>
          <a:chExt cx="0" cy="0"/>
        </a:xfrm>
      </p:grpSpPr>
      <p:sp>
        <p:nvSpPr>
          <p:cNvPr id="167" name="Google Shape;167;p31"/>
          <p:cNvSpPr/>
          <p:nvPr/>
        </p:nvSpPr>
        <p:spPr>
          <a:xfrm>
            <a:off x="-12375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1"/>
          <p:cNvSpPr txBox="1"/>
          <p:nvPr>
            <p:ph idx="1" type="subTitle"/>
          </p:nvPr>
        </p:nvSpPr>
        <p:spPr>
          <a:xfrm flipH="1">
            <a:off x="623531" y="1232948"/>
            <a:ext cx="1797000" cy="11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69" name="Google Shape;169;p31"/>
          <p:cNvSpPr txBox="1"/>
          <p:nvPr>
            <p:ph type="title"/>
          </p:nvPr>
        </p:nvSpPr>
        <p:spPr>
          <a:xfrm>
            <a:off x="594657" y="355641"/>
            <a:ext cx="3155400" cy="1261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spTree>
      <p:nvGrpSpPr>
        <p:cNvPr id="170" name="Shape 170"/>
        <p:cNvGrpSpPr/>
        <p:nvPr/>
      </p:nvGrpSpPr>
      <p:grpSpPr>
        <a:xfrm>
          <a:off x="0" y="0"/>
          <a:ext cx="0" cy="0"/>
          <a:chOff x="0" y="0"/>
          <a:chExt cx="0" cy="0"/>
        </a:xfrm>
      </p:grpSpPr>
      <p:sp>
        <p:nvSpPr>
          <p:cNvPr id="171" name="Google Shape;171;p32"/>
          <p:cNvSpPr/>
          <p:nvPr/>
        </p:nvSpPr>
        <p:spPr>
          <a:xfrm>
            <a:off x="-12375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2"/>
          <p:cNvSpPr/>
          <p:nvPr/>
        </p:nvSpPr>
        <p:spPr>
          <a:xfrm>
            <a:off x="-549925" y="1709125"/>
            <a:ext cx="2855100" cy="2553900"/>
          </a:xfrm>
          <a:prstGeom prst="roundRect">
            <a:avLst>
              <a:gd fmla="val 7857" name="adj"/>
            </a:avLst>
          </a:prstGeom>
          <a:solidFill>
            <a:schemeClr val="accent3">
              <a:alpha val="73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2"/>
          <p:cNvSpPr txBox="1"/>
          <p:nvPr>
            <p:ph idx="1" type="body"/>
          </p:nvPr>
        </p:nvSpPr>
        <p:spPr>
          <a:xfrm>
            <a:off x="2305135" y="14333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74" name="Google Shape;174;p32"/>
          <p:cNvSpPr txBox="1"/>
          <p:nvPr>
            <p:ph type="title"/>
          </p:nvPr>
        </p:nvSpPr>
        <p:spPr>
          <a:xfrm>
            <a:off x="613650" y="356124"/>
            <a:ext cx="3097800" cy="93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5">
    <p:spTree>
      <p:nvGrpSpPr>
        <p:cNvPr id="175" name="Shape 175"/>
        <p:cNvGrpSpPr/>
        <p:nvPr/>
      </p:nvGrpSpPr>
      <p:grpSpPr>
        <a:xfrm>
          <a:off x="0" y="0"/>
          <a:ext cx="0" cy="0"/>
          <a:chOff x="0" y="0"/>
          <a:chExt cx="0" cy="0"/>
        </a:xfrm>
      </p:grpSpPr>
      <p:sp>
        <p:nvSpPr>
          <p:cNvPr id="176" name="Google Shape;176;p33"/>
          <p:cNvSpPr/>
          <p:nvPr/>
        </p:nvSpPr>
        <p:spPr>
          <a:xfrm>
            <a:off x="-479225" y="1792700"/>
            <a:ext cx="3395100" cy="2385600"/>
          </a:xfrm>
          <a:prstGeom prst="roundRect">
            <a:avLst>
              <a:gd fmla="val 13861" name="adj"/>
            </a:avLst>
          </a:prstGeom>
          <a:solidFill>
            <a:schemeClr val="accent3">
              <a:alpha val="73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p:nvPr/>
        </p:nvSpPr>
        <p:spPr>
          <a:xfrm>
            <a:off x="-12375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txBox="1"/>
          <p:nvPr>
            <p:ph idx="1" type="body"/>
          </p:nvPr>
        </p:nvSpPr>
        <p:spPr>
          <a:xfrm>
            <a:off x="2585266" y="2021066"/>
            <a:ext cx="5375700" cy="2727300"/>
          </a:xfrm>
          <a:prstGeom prst="rect">
            <a:avLst/>
          </a:prstGeom>
        </p:spPr>
        <p:txBody>
          <a:bodyPr anchorCtr="0" anchor="t" bIns="91425" lIns="91425" spcFirstLastPara="1" rIns="91425" wrap="square" tIns="91425">
            <a:noAutofit/>
          </a:bodyPr>
          <a:lstStyle>
            <a:lvl1pPr indent="-330200" lvl="0" marL="457200" rtl="0">
              <a:lnSpc>
                <a:spcPct val="150000"/>
              </a:lnSpc>
              <a:spcBef>
                <a:spcPts val="0"/>
              </a:spcBef>
              <a:spcAft>
                <a:spcPts val="0"/>
              </a:spcAft>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79" name="Google Shape;179;p33"/>
          <p:cNvSpPr txBox="1"/>
          <p:nvPr>
            <p:ph type="title"/>
          </p:nvPr>
        </p:nvSpPr>
        <p:spPr>
          <a:xfrm>
            <a:off x="594651" y="355650"/>
            <a:ext cx="5888100" cy="1261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spTree>
      <p:nvGrpSpPr>
        <p:cNvPr id="180" name="Shape 180"/>
        <p:cNvGrpSpPr/>
        <p:nvPr/>
      </p:nvGrpSpPr>
      <p:grpSpPr>
        <a:xfrm>
          <a:off x="0" y="0"/>
          <a:ext cx="0" cy="0"/>
          <a:chOff x="0" y="0"/>
          <a:chExt cx="0" cy="0"/>
        </a:xfrm>
      </p:grpSpPr>
      <p:sp>
        <p:nvSpPr>
          <p:cNvPr id="181" name="Google Shape;181;p34"/>
          <p:cNvSpPr/>
          <p:nvPr/>
        </p:nvSpPr>
        <p:spPr>
          <a:xfrm>
            <a:off x="-282050" y="1834150"/>
            <a:ext cx="3911100" cy="3598500"/>
          </a:xfrm>
          <a:prstGeom prst="roundRect">
            <a:avLst>
              <a:gd fmla="val 16667" name="adj"/>
            </a:avLst>
          </a:prstGeom>
          <a:solidFill>
            <a:schemeClr val="accent3">
              <a:alpha val="52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4"/>
          <p:cNvSpPr/>
          <p:nvPr/>
        </p:nvSpPr>
        <p:spPr>
          <a:xfrm>
            <a:off x="4105275" y="-232625"/>
            <a:ext cx="7013100" cy="2514300"/>
          </a:xfrm>
          <a:prstGeom prst="roundRect">
            <a:avLst>
              <a:gd fmla="val 16667" name="adj"/>
            </a:avLst>
          </a:prstGeom>
          <a:solidFill>
            <a:schemeClr val="lt2">
              <a:alpha val="6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p:nvPr/>
        </p:nvSpPr>
        <p:spPr>
          <a:xfrm>
            <a:off x="2552700" y="4356550"/>
            <a:ext cx="1971600" cy="1076100"/>
          </a:xfrm>
          <a:prstGeom prst="roundRect">
            <a:avLst>
              <a:gd fmla="val 16667" name="adj"/>
            </a:avLst>
          </a:prstGeom>
          <a:solidFill>
            <a:schemeClr val="lt2">
              <a:alpha val="606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txBox="1"/>
          <p:nvPr>
            <p:ph idx="1" type="subTitle"/>
          </p:nvPr>
        </p:nvSpPr>
        <p:spPr>
          <a:xfrm>
            <a:off x="614730" y="2131575"/>
            <a:ext cx="25059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5" name="Google Shape;185;p34"/>
          <p:cNvSpPr txBox="1"/>
          <p:nvPr>
            <p:ph type="title"/>
          </p:nvPr>
        </p:nvSpPr>
        <p:spPr>
          <a:xfrm>
            <a:off x="5420751" y="422799"/>
            <a:ext cx="3097800" cy="937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7200">
                <a:solidFill>
                  <a:schemeClr val="lt1"/>
                </a:solidFill>
              </a:defRPr>
            </a:lvl1pPr>
            <a:lvl2pPr lvl="1" rtl="0" algn="r">
              <a:spcBef>
                <a:spcPts val="0"/>
              </a:spcBef>
              <a:spcAft>
                <a:spcPts val="0"/>
              </a:spcAft>
              <a:buNone/>
              <a:defRPr sz="7200">
                <a:solidFill>
                  <a:schemeClr val="lt1"/>
                </a:solidFill>
              </a:defRPr>
            </a:lvl2pPr>
            <a:lvl3pPr lvl="2" rtl="0" algn="r">
              <a:spcBef>
                <a:spcPts val="0"/>
              </a:spcBef>
              <a:spcAft>
                <a:spcPts val="0"/>
              </a:spcAft>
              <a:buNone/>
              <a:defRPr sz="7200">
                <a:solidFill>
                  <a:schemeClr val="lt1"/>
                </a:solidFill>
              </a:defRPr>
            </a:lvl3pPr>
            <a:lvl4pPr lvl="3" rtl="0" algn="r">
              <a:spcBef>
                <a:spcPts val="0"/>
              </a:spcBef>
              <a:spcAft>
                <a:spcPts val="0"/>
              </a:spcAft>
              <a:buNone/>
              <a:defRPr sz="7200">
                <a:solidFill>
                  <a:schemeClr val="lt1"/>
                </a:solidFill>
              </a:defRPr>
            </a:lvl4pPr>
            <a:lvl5pPr lvl="4" rtl="0" algn="r">
              <a:spcBef>
                <a:spcPts val="0"/>
              </a:spcBef>
              <a:spcAft>
                <a:spcPts val="0"/>
              </a:spcAft>
              <a:buNone/>
              <a:defRPr sz="7200">
                <a:solidFill>
                  <a:schemeClr val="lt1"/>
                </a:solidFill>
              </a:defRPr>
            </a:lvl5pPr>
            <a:lvl6pPr lvl="5" rtl="0" algn="r">
              <a:spcBef>
                <a:spcPts val="0"/>
              </a:spcBef>
              <a:spcAft>
                <a:spcPts val="0"/>
              </a:spcAft>
              <a:buNone/>
              <a:defRPr sz="7200">
                <a:solidFill>
                  <a:schemeClr val="lt1"/>
                </a:solidFill>
              </a:defRPr>
            </a:lvl6pPr>
            <a:lvl7pPr lvl="6" rtl="0" algn="r">
              <a:spcBef>
                <a:spcPts val="0"/>
              </a:spcBef>
              <a:spcAft>
                <a:spcPts val="0"/>
              </a:spcAft>
              <a:buNone/>
              <a:defRPr sz="7200">
                <a:solidFill>
                  <a:schemeClr val="lt1"/>
                </a:solidFill>
              </a:defRPr>
            </a:lvl7pPr>
            <a:lvl8pPr lvl="7" rtl="0" algn="r">
              <a:spcBef>
                <a:spcPts val="0"/>
              </a:spcBef>
              <a:spcAft>
                <a:spcPts val="0"/>
              </a:spcAft>
              <a:buNone/>
              <a:defRPr sz="7200">
                <a:solidFill>
                  <a:schemeClr val="lt1"/>
                </a:solidFill>
              </a:defRPr>
            </a:lvl8pPr>
            <a:lvl9pPr lvl="8" rtl="0" algn="r">
              <a:spcBef>
                <a:spcPts val="0"/>
              </a:spcBef>
              <a:spcAft>
                <a:spcPts val="0"/>
              </a:spcAft>
              <a:buNone/>
              <a:defRPr sz="7200">
                <a:solidFill>
                  <a:schemeClr val="lt1"/>
                </a:solidFill>
              </a:defRPr>
            </a:lvl9pPr>
          </a:lstStyle>
          <a:p/>
        </p:txBody>
      </p:sp>
      <p:sp>
        <p:nvSpPr>
          <p:cNvPr id="186" name="Google Shape;186;p34"/>
          <p:cNvSpPr txBox="1"/>
          <p:nvPr/>
        </p:nvSpPr>
        <p:spPr>
          <a:xfrm>
            <a:off x="5732218" y="3504375"/>
            <a:ext cx="2768700" cy="9315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300"/>
              </a:spcBef>
              <a:spcAft>
                <a:spcPts val="0"/>
              </a:spcAft>
              <a:buNone/>
            </a:pPr>
            <a:r>
              <a:rPr lang="en" sz="1000">
                <a:solidFill>
                  <a:schemeClr val="dk1"/>
                </a:solidFill>
                <a:latin typeface="Assistant"/>
                <a:ea typeface="Assistant"/>
                <a:cs typeface="Assistant"/>
                <a:sym typeface="Assistant"/>
              </a:rPr>
              <a:t>CREDITS: This presentation template was created by </a:t>
            </a:r>
            <a:r>
              <a:rPr b="1" lang="en" sz="10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r>
              <a:rPr lang="en" sz="1000">
                <a:solidFill>
                  <a:schemeClr val="dk1"/>
                </a:solidFill>
                <a:latin typeface="Assistant"/>
                <a:ea typeface="Assistant"/>
                <a:cs typeface="Assistant"/>
                <a:sym typeface="Assistant"/>
              </a:rPr>
              <a:t>, including icons by </a:t>
            </a:r>
            <a:r>
              <a:rPr b="1" lang="en" sz="1000">
                <a:solidFill>
                  <a:schemeClr val="dk1"/>
                </a:solidFill>
                <a:uFill>
                  <a:noFill/>
                </a:uFill>
                <a:latin typeface="Assistant"/>
                <a:ea typeface="Assistant"/>
                <a:cs typeface="Assistant"/>
                <a:sym typeface="Assistant"/>
                <a:hlinkClick r:id="rId3">
                  <a:extLst>
                    <a:ext uri="{A12FA001-AC4F-418D-AE19-62706E023703}">
                      <ahyp:hlinkClr val="tx"/>
                    </a:ext>
                  </a:extLst>
                </a:hlinkClick>
              </a:rPr>
              <a:t>Flaticon</a:t>
            </a:r>
            <a:r>
              <a:rPr lang="en" sz="1000">
                <a:solidFill>
                  <a:schemeClr val="dk1"/>
                </a:solidFill>
                <a:latin typeface="Assistant"/>
                <a:ea typeface="Assistant"/>
                <a:cs typeface="Assistant"/>
                <a:sym typeface="Assistant"/>
              </a:rPr>
              <a:t>, and infographics &amp; images by </a:t>
            </a:r>
            <a:r>
              <a:rPr b="1" lang="en" sz="1000">
                <a:solidFill>
                  <a:schemeClr val="dk1"/>
                </a:solidFill>
                <a:uFill>
                  <a:noFill/>
                </a:uFill>
                <a:latin typeface="Assistant"/>
                <a:ea typeface="Assistant"/>
                <a:cs typeface="Assistant"/>
                <a:sym typeface="Assistant"/>
                <a:hlinkClick r:id="rId4">
                  <a:extLst>
                    <a:ext uri="{A12FA001-AC4F-418D-AE19-62706E023703}">
                      <ahyp:hlinkClr val="tx"/>
                    </a:ext>
                  </a:extLst>
                </a:hlinkClick>
              </a:rPr>
              <a:t>Freepik</a:t>
            </a:r>
            <a:endParaRPr b="1" sz="1000">
              <a:solidFill>
                <a:schemeClr val="dk1"/>
              </a:solidFill>
              <a:latin typeface="Assistant"/>
              <a:ea typeface="Assistant"/>
              <a:cs typeface="Assistant"/>
              <a:sym typeface="Assistan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
    <p:spTree>
      <p:nvGrpSpPr>
        <p:cNvPr id="187" name="Shape 187"/>
        <p:cNvGrpSpPr/>
        <p:nvPr/>
      </p:nvGrpSpPr>
      <p:grpSpPr>
        <a:xfrm>
          <a:off x="0" y="0"/>
          <a:ext cx="0" cy="0"/>
          <a:chOff x="0" y="0"/>
          <a:chExt cx="0" cy="0"/>
        </a:xfrm>
      </p:grpSpPr>
      <p:sp>
        <p:nvSpPr>
          <p:cNvPr id="188" name="Google Shape;188;p35"/>
          <p:cNvSpPr/>
          <p:nvPr/>
        </p:nvSpPr>
        <p:spPr>
          <a:xfrm>
            <a:off x="7743900" y="-40925"/>
            <a:ext cx="1514400" cy="1058100"/>
          </a:xfrm>
          <a:prstGeom prst="roundRect">
            <a:avLst>
              <a:gd fmla="val 16667" name="adj"/>
            </a:avLst>
          </a:prstGeom>
          <a:solidFill>
            <a:schemeClr val="lt2">
              <a:alpha val="2527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5"/>
          <p:cNvSpPr txBox="1"/>
          <p:nvPr>
            <p:ph type="title"/>
          </p:nvPr>
        </p:nvSpPr>
        <p:spPr>
          <a:xfrm>
            <a:off x="4171050" y="344700"/>
            <a:ext cx="4345200" cy="745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spTree>
      <p:nvGrpSpPr>
        <p:cNvPr id="190" name="Shape 19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1" name="Shape 19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arvel"/>
              <a:buNone/>
              <a:defRPr b="1" sz="2400">
                <a:solidFill>
                  <a:schemeClr val="dk1"/>
                </a:solidFill>
                <a:latin typeface="Marvel"/>
                <a:ea typeface="Marvel"/>
                <a:cs typeface="Marvel"/>
                <a:sym typeface="Marvel"/>
              </a:defRPr>
            </a:lvl1pPr>
            <a:lvl2pPr lvl="1" rtl="0">
              <a:spcBef>
                <a:spcPts val="0"/>
              </a:spcBef>
              <a:spcAft>
                <a:spcPts val="0"/>
              </a:spcAft>
              <a:buClr>
                <a:schemeClr val="dk1"/>
              </a:buClr>
              <a:buSzPts val="2400"/>
              <a:buFont typeface="Marvel"/>
              <a:buNone/>
              <a:defRPr b="1" sz="2400">
                <a:solidFill>
                  <a:schemeClr val="dk1"/>
                </a:solidFill>
                <a:latin typeface="Marvel"/>
                <a:ea typeface="Marvel"/>
                <a:cs typeface="Marvel"/>
                <a:sym typeface="Marvel"/>
              </a:defRPr>
            </a:lvl2pPr>
            <a:lvl3pPr lvl="2" rtl="0">
              <a:spcBef>
                <a:spcPts val="0"/>
              </a:spcBef>
              <a:spcAft>
                <a:spcPts val="0"/>
              </a:spcAft>
              <a:buClr>
                <a:schemeClr val="dk1"/>
              </a:buClr>
              <a:buSzPts val="2400"/>
              <a:buFont typeface="Marvel"/>
              <a:buNone/>
              <a:defRPr b="1" sz="2400">
                <a:solidFill>
                  <a:schemeClr val="dk1"/>
                </a:solidFill>
                <a:latin typeface="Marvel"/>
                <a:ea typeface="Marvel"/>
                <a:cs typeface="Marvel"/>
                <a:sym typeface="Marvel"/>
              </a:defRPr>
            </a:lvl3pPr>
            <a:lvl4pPr lvl="3" rtl="0">
              <a:spcBef>
                <a:spcPts val="0"/>
              </a:spcBef>
              <a:spcAft>
                <a:spcPts val="0"/>
              </a:spcAft>
              <a:buClr>
                <a:schemeClr val="dk1"/>
              </a:buClr>
              <a:buSzPts val="2400"/>
              <a:buFont typeface="Marvel"/>
              <a:buNone/>
              <a:defRPr b="1" sz="2400">
                <a:solidFill>
                  <a:schemeClr val="dk1"/>
                </a:solidFill>
                <a:latin typeface="Marvel"/>
                <a:ea typeface="Marvel"/>
                <a:cs typeface="Marvel"/>
                <a:sym typeface="Marvel"/>
              </a:defRPr>
            </a:lvl4pPr>
            <a:lvl5pPr lvl="4" rtl="0">
              <a:spcBef>
                <a:spcPts val="0"/>
              </a:spcBef>
              <a:spcAft>
                <a:spcPts val="0"/>
              </a:spcAft>
              <a:buClr>
                <a:schemeClr val="dk1"/>
              </a:buClr>
              <a:buSzPts val="2400"/>
              <a:buFont typeface="Marvel"/>
              <a:buNone/>
              <a:defRPr b="1" sz="2400">
                <a:solidFill>
                  <a:schemeClr val="dk1"/>
                </a:solidFill>
                <a:latin typeface="Marvel"/>
                <a:ea typeface="Marvel"/>
                <a:cs typeface="Marvel"/>
                <a:sym typeface="Marvel"/>
              </a:defRPr>
            </a:lvl5pPr>
            <a:lvl6pPr lvl="5" rtl="0">
              <a:spcBef>
                <a:spcPts val="0"/>
              </a:spcBef>
              <a:spcAft>
                <a:spcPts val="0"/>
              </a:spcAft>
              <a:buClr>
                <a:schemeClr val="dk1"/>
              </a:buClr>
              <a:buSzPts val="2400"/>
              <a:buFont typeface="Marvel"/>
              <a:buNone/>
              <a:defRPr b="1" sz="2400">
                <a:solidFill>
                  <a:schemeClr val="dk1"/>
                </a:solidFill>
                <a:latin typeface="Marvel"/>
                <a:ea typeface="Marvel"/>
                <a:cs typeface="Marvel"/>
                <a:sym typeface="Marvel"/>
              </a:defRPr>
            </a:lvl6pPr>
            <a:lvl7pPr lvl="6" rtl="0">
              <a:spcBef>
                <a:spcPts val="0"/>
              </a:spcBef>
              <a:spcAft>
                <a:spcPts val="0"/>
              </a:spcAft>
              <a:buClr>
                <a:schemeClr val="dk1"/>
              </a:buClr>
              <a:buSzPts val="2400"/>
              <a:buFont typeface="Marvel"/>
              <a:buNone/>
              <a:defRPr b="1" sz="2400">
                <a:solidFill>
                  <a:schemeClr val="dk1"/>
                </a:solidFill>
                <a:latin typeface="Marvel"/>
                <a:ea typeface="Marvel"/>
                <a:cs typeface="Marvel"/>
                <a:sym typeface="Marvel"/>
              </a:defRPr>
            </a:lvl7pPr>
            <a:lvl8pPr lvl="7" rtl="0">
              <a:spcBef>
                <a:spcPts val="0"/>
              </a:spcBef>
              <a:spcAft>
                <a:spcPts val="0"/>
              </a:spcAft>
              <a:buClr>
                <a:schemeClr val="dk1"/>
              </a:buClr>
              <a:buSzPts val="2400"/>
              <a:buFont typeface="Marvel"/>
              <a:buNone/>
              <a:defRPr b="1" sz="2400">
                <a:solidFill>
                  <a:schemeClr val="dk1"/>
                </a:solidFill>
                <a:latin typeface="Marvel"/>
                <a:ea typeface="Marvel"/>
                <a:cs typeface="Marvel"/>
                <a:sym typeface="Marvel"/>
              </a:defRPr>
            </a:lvl8pPr>
            <a:lvl9pPr lvl="8" rtl="0">
              <a:spcBef>
                <a:spcPts val="0"/>
              </a:spcBef>
              <a:spcAft>
                <a:spcPts val="0"/>
              </a:spcAft>
              <a:buClr>
                <a:schemeClr val="dk1"/>
              </a:buClr>
              <a:buSzPts val="2400"/>
              <a:buFont typeface="Marvel"/>
              <a:buNone/>
              <a:defRPr b="1" sz="2400">
                <a:solidFill>
                  <a:schemeClr val="dk1"/>
                </a:solidFill>
                <a:latin typeface="Marvel"/>
                <a:ea typeface="Marvel"/>
                <a:cs typeface="Marvel"/>
                <a:sym typeface="Marve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Assistant ExtraLight"/>
              <a:buChar char="●"/>
              <a:defRPr sz="1800">
                <a:solidFill>
                  <a:schemeClr val="dk1"/>
                </a:solidFill>
                <a:latin typeface="Assistant ExtraLight"/>
                <a:ea typeface="Assistant ExtraLight"/>
                <a:cs typeface="Assistant ExtraLight"/>
                <a:sym typeface="Assistant ExtraLight"/>
              </a:defRPr>
            </a:lvl1pPr>
            <a:lvl2pPr indent="-317500" lvl="1" marL="914400" rtl="0">
              <a:lnSpc>
                <a:spcPct val="115000"/>
              </a:lnSpc>
              <a:spcBef>
                <a:spcPts val="1600"/>
              </a:spcBef>
              <a:spcAft>
                <a:spcPts val="0"/>
              </a:spcAft>
              <a:buClr>
                <a:schemeClr val="dk1"/>
              </a:buClr>
              <a:buSzPts val="1400"/>
              <a:buFont typeface="Assistant ExtraLight"/>
              <a:buChar char="○"/>
              <a:defRPr>
                <a:solidFill>
                  <a:schemeClr val="dk1"/>
                </a:solidFill>
                <a:latin typeface="Assistant ExtraLight"/>
                <a:ea typeface="Assistant ExtraLight"/>
                <a:cs typeface="Assistant ExtraLight"/>
                <a:sym typeface="Assistant ExtraLight"/>
              </a:defRPr>
            </a:lvl2pPr>
            <a:lvl3pPr indent="-304800" lvl="2" marL="13716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3pPr>
            <a:lvl4pPr indent="-304800" lvl="3" marL="1828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4pPr>
            <a:lvl5pPr indent="-304800" lvl="4" marL="22860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5pPr>
            <a:lvl6pPr indent="-304800" lvl="5" marL="27432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6pPr>
            <a:lvl7pPr indent="-304800" lvl="6" marL="32004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7pPr>
            <a:lvl8pPr indent="-304800" lvl="7" marL="36576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8pPr>
            <a:lvl9pPr indent="-304800" lvl="8" marL="4114800" rtl="0">
              <a:lnSpc>
                <a:spcPct val="115000"/>
              </a:lnSpc>
              <a:spcBef>
                <a:spcPts val="1600"/>
              </a:spcBef>
              <a:spcAft>
                <a:spcPts val="160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4.gif"/><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hyperlink" Target="http://www.youtube.com/watch?v=UG_X_7g63rY" TargetMode="Externa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10.gif"/><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hyperlink" Target="https://wlv.openrepository.com/handle/2436/622017"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grpSp>
        <p:nvGrpSpPr>
          <p:cNvPr id="196" name="Google Shape;196;p38"/>
          <p:cNvGrpSpPr/>
          <p:nvPr/>
        </p:nvGrpSpPr>
        <p:grpSpPr>
          <a:xfrm>
            <a:off x="-977603" y="-2559531"/>
            <a:ext cx="5651978" cy="6549579"/>
            <a:chOff x="-958553" y="-2807181"/>
            <a:chExt cx="5651978" cy="6549579"/>
          </a:xfrm>
        </p:grpSpPr>
        <p:pic>
          <p:nvPicPr>
            <p:cNvPr id="197" name="Google Shape;197;p38"/>
            <p:cNvPicPr preferRelativeResize="0"/>
            <p:nvPr/>
          </p:nvPicPr>
          <p:blipFill rotWithShape="1">
            <a:blip r:embed="rId3">
              <a:alphaModFix/>
            </a:blip>
            <a:srcRect b="0" l="11268" r="0" t="0"/>
            <a:stretch/>
          </p:blipFill>
          <p:spPr>
            <a:xfrm flipH="1">
              <a:off x="-546700" y="-381775"/>
              <a:ext cx="3925350" cy="3317850"/>
            </a:xfrm>
            <a:prstGeom prst="rect">
              <a:avLst/>
            </a:prstGeom>
            <a:noFill/>
            <a:ln>
              <a:noFill/>
            </a:ln>
          </p:spPr>
        </p:pic>
        <p:sp>
          <p:nvSpPr>
            <p:cNvPr id="198" name="Google Shape;198;p38"/>
            <p:cNvSpPr/>
            <p:nvPr/>
          </p:nvSpPr>
          <p:spPr>
            <a:xfrm rot="9846673">
              <a:off x="928878" y="2424307"/>
              <a:ext cx="2835948" cy="86776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8"/>
            <p:cNvSpPr/>
            <p:nvPr/>
          </p:nvSpPr>
          <p:spPr>
            <a:xfrm rot="-9525841">
              <a:off x="-892802" y="2459383"/>
              <a:ext cx="2574197" cy="84553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8"/>
            <p:cNvSpPr/>
            <p:nvPr/>
          </p:nvSpPr>
          <p:spPr>
            <a:xfrm rot="4820902">
              <a:off x="1407528" y="-794761"/>
              <a:ext cx="2836145" cy="1757123"/>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8"/>
            <p:cNvSpPr/>
            <p:nvPr/>
          </p:nvSpPr>
          <p:spPr>
            <a:xfrm rot="1228841">
              <a:off x="2244946" y="1369235"/>
              <a:ext cx="2402459" cy="69715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8"/>
            <p:cNvSpPr/>
            <p:nvPr/>
          </p:nvSpPr>
          <p:spPr>
            <a:xfrm rot="10800000">
              <a:off x="3349772" y="1689579"/>
              <a:ext cx="459600" cy="69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8"/>
            <p:cNvSpPr/>
            <p:nvPr/>
          </p:nvSpPr>
          <p:spPr>
            <a:xfrm rot="10800000">
              <a:off x="914579" y="2634125"/>
              <a:ext cx="571200" cy="28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8"/>
            <p:cNvSpPr/>
            <p:nvPr/>
          </p:nvSpPr>
          <p:spPr>
            <a:xfrm rot="6055073">
              <a:off x="870974" y="2633913"/>
              <a:ext cx="60189" cy="4800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8"/>
            <p:cNvSpPr/>
            <p:nvPr/>
          </p:nvSpPr>
          <p:spPr>
            <a:xfrm rot="-5982102">
              <a:off x="-1295314" y="671697"/>
              <a:ext cx="2207470" cy="540253"/>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8"/>
            <p:cNvSpPr/>
            <p:nvPr/>
          </p:nvSpPr>
          <p:spPr>
            <a:xfrm rot="-6310664">
              <a:off x="-265988" y="1587829"/>
              <a:ext cx="116877" cy="9384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8"/>
            <p:cNvSpPr/>
            <p:nvPr/>
          </p:nvSpPr>
          <p:spPr>
            <a:xfrm rot="10393287">
              <a:off x="-408939" y="2058762"/>
              <a:ext cx="116917" cy="23989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p:nvPr/>
          </p:nvSpPr>
          <p:spPr>
            <a:xfrm rot="4483736">
              <a:off x="-846313" y="-2299209"/>
              <a:ext cx="2836143" cy="233595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9" name="Google Shape;209;p38"/>
          <p:cNvPicPr preferRelativeResize="0"/>
          <p:nvPr/>
        </p:nvPicPr>
        <p:blipFill rotWithShape="1">
          <a:blip r:embed="rId4">
            <a:alphaModFix/>
          </a:blip>
          <a:srcRect b="44046" l="37099" r="0" t="3057"/>
          <a:stretch/>
        </p:blipFill>
        <p:spPr>
          <a:xfrm>
            <a:off x="4948450" y="603100"/>
            <a:ext cx="6172200" cy="2745025"/>
          </a:xfrm>
          <a:prstGeom prst="rect">
            <a:avLst/>
          </a:prstGeom>
          <a:noFill/>
          <a:ln>
            <a:noFill/>
          </a:ln>
        </p:spPr>
      </p:pic>
      <p:sp>
        <p:nvSpPr>
          <p:cNvPr id="210" name="Google Shape;210;p38"/>
          <p:cNvSpPr txBox="1"/>
          <p:nvPr/>
        </p:nvSpPr>
        <p:spPr>
          <a:xfrm>
            <a:off x="6886300" y="3348125"/>
            <a:ext cx="2064600" cy="446400"/>
          </a:xfrm>
          <a:prstGeom prst="rect">
            <a:avLst/>
          </a:prstGeom>
          <a:noFill/>
          <a:ln>
            <a:noFill/>
          </a:ln>
          <a:effectLst>
            <a:outerShdw blurRad="57150" rotWithShape="0" algn="bl" dir="5400000" dist="19050">
              <a:srgbClr val="113F6B">
                <a:alpha val="21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113F6B"/>
                </a:solidFill>
                <a:latin typeface="Playfair Display Regular"/>
                <a:ea typeface="Playfair Display Regular"/>
                <a:cs typeface="Playfair Display Regular"/>
                <a:sym typeface="Playfair Display Regular"/>
              </a:rPr>
              <a:t>Juliana, Maya</a:t>
            </a:r>
            <a:endParaRPr sz="1700">
              <a:solidFill>
                <a:srgbClr val="113F6B"/>
              </a:solidFill>
              <a:latin typeface="Playfair Display Regular"/>
              <a:ea typeface="Playfair Display Regular"/>
              <a:cs typeface="Playfair Display Regular"/>
              <a:sym typeface="Playfair Display Regular"/>
            </a:endParaRPr>
          </a:p>
        </p:txBody>
      </p:sp>
      <p:sp>
        <p:nvSpPr>
          <p:cNvPr id="211" name="Google Shape;211;p38"/>
          <p:cNvSpPr txBox="1"/>
          <p:nvPr/>
        </p:nvSpPr>
        <p:spPr>
          <a:xfrm>
            <a:off x="1002025" y="3489725"/>
            <a:ext cx="4256400" cy="769500"/>
          </a:xfrm>
          <a:prstGeom prst="rect">
            <a:avLst/>
          </a:prstGeom>
          <a:noFill/>
          <a:ln>
            <a:noFill/>
          </a:ln>
          <a:effectLst>
            <a:outerShdw blurRad="57150" rotWithShape="0" algn="bl" dir="5400000" dist="19050">
              <a:srgbClr val="113F6B">
                <a:alpha val="29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0677A"/>
                </a:solidFill>
                <a:latin typeface="Playfair Display Regular"/>
                <a:ea typeface="Playfair Display Regular"/>
                <a:cs typeface="Playfair Display Regular"/>
                <a:sym typeface="Playfair Display Regular"/>
              </a:rPr>
              <a:t>Uses &amp; Constraints of Computational Textual Analysis</a:t>
            </a:r>
            <a:endParaRPr sz="1900">
              <a:solidFill>
                <a:srgbClr val="40677A"/>
              </a:solidFill>
              <a:latin typeface="Playfair Display Regular"/>
              <a:ea typeface="Playfair Display Regular"/>
              <a:cs typeface="Playfair Display Regular"/>
              <a:sym typeface="Playfair Display Regular"/>
            </a:endParaRPr>
          </a:p>
        </p:txBody>
      </p:sp>
      <p:sp>
        <p:nvSpPr>
          <p:cNvPr id="212" name="Google Shape;212;p38"/>
          <p:cNvSpPr txBox="1"/>
          <p:nvPr/>
        </p:nvSpPr>
        <p:spPr>
          <a:xfrm>
            <a:off x="2262400" y="1303925"/>
            <a:ext cx="6688500" cy="661800"/>
          </a:xfrm>
          <a:prstGeom prst="rect">
            <a:avLst/>
          </a:prstGeom>
          <a:noFill/>
          <a:ln>
            <a:noFill/>
          </a:ln>
          <a:effectLst>
            <a:outerShdw blurRad="57150" rotWithShape="0" algn="bl" dir="5400000" dist="19050">
              <a:srgbClr val="113F6B">
                <a:alpha val="29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rgbClr val="113F6B"/>
                </a:solidFill>
                <a:latin typeface="Playfair Display Regular"/>
                <a:ea typeface="Playfair Display Regular"/>
                <a:cs typeface="Playfair Display Regular"/>
                <a:sym typeface="Playfair Display Regular"/>
              </a:rPr>
              <a:t>Can Code Measure    Experience?</a:t>
            </a:r>
            <a:endParaRPr sz="3100">
              <a:solidFill>
                <a:srgbClr val="113F6B"/>
              </a:solidFill>
              <a:latin typeface="Playfair Display Regular"/>
              <a:ea typeface="Playfair Display Regular"/>
              <a:cs typeface="Playfair Display Regular"/>
              <a:sym typeface="Playfair Display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descr="MIT grad student Joy Buolamwini was working with facial analysis software when she noticed a problem: the software didn't detect her face -- because the people who coded the algorithm hadn't taught it to identify a broad range of skin tones and facial structures. Now she's on a mission to fight bias in machine learning, a phenomenon she calls the &quot;coded gaze.&quot; It's an eye-opening talk about the need for accountability in coding ... as algorithms take over more and more aspects of our lives.&#10;&#10;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10;Find closed captions and translated subtitles in many languages at http://www.ted.com/translate&#10;&#10;Follow TED news on Twitter: http://www.twitter.com/tednews&#10;Like TED on Facebook: https://www.facebook.com/TED&#10;&#10;Subscribe to our channel: http://www.youtube.com/user/TEDtalksDirector" id="355" name="Google Shape;355;p47" title="How I'm fighting bias in algorithms | Joy Buolamwini">
            <a:hlinkClick r:id="rId3"/>
          </p:cNvPr>
          <p:cNvPicPr preferRelativeResize="0"/>
          <p:nvPr/>
        </p:nvPicPr>
        <p:blipFill>
          <a:blip r:embed="rId4">
            <a:alphaModFix/>
          </a:blip>
          <a:stretch>
            <a:fillRect/>
          </a:stretch>
        </p:blipFill>
        <p:spPr>
          <a:xfrm>
            <a:off x="1960723" y="1043275"/>
            <a:ext cx="4626625" cy="3469975"/>
          </a:xfrm>
          <a:prstGeom prst="rect">
            <a:avLst/>
          </a:prstGeom>
          <a:noFill/>
          <a:ln>
            <a:noFill/>
          </a:ln>
        </p:spPr>
      </p:pic>
      <p:sp>
        <p:nvSpPr>
          <p:cNvPr id="356" name="Google Shape;356;p47"/>
          <p:cNvSpPr txBox="1"/>
          <p:nvPr/>
        </p:nvSpPr>
        <p:spPr>
          <a:xfrm>
            <a:off x="2709225" y="142725"/>
            <a:ext cx="3129600" cy="1426200"/>
          </a:xfrm>
          <a:prstGeom prst="rect">
            <a:avLst/>
          </a:prstGeom>
          <a:noFill/>
          <a:ln>
            <a:noFill/>
          </a:ln>
        </p:spPr>
        <p:txBody>
          <a:bodyPr anchorCtr="0" anchor="t" bIns="91425" lIns="91425" spcFirstLastPara="1" rIns="91425" wrap="square" tIns="91425">
            <a:spAutoFit/>
          </a:bodyPr>
          <a:lstStyle/>
          <a:p>
            <a:pPr indent="0" lvl="0" marL="0" marR="139700" rtl="0" algn="ctr">
              <a:lnSpc>
                <a:spcPct val="115000"/>
              </a:lnSpc>
              <a:spcBef>
                <a:spcPts val="0"/>
              </a:spcBef>
              <a:spcAft>
                <a:spcPts val="0"/>
              </a:spcAft>
              <a:buNone/>
            </a:pPr>
            <a:r>
              <a:rPr b="1" i="1" lang="en" sz="1700">
                <a:solidFill>
                  <a:schemeClr val="dk2"/>
                </a:solidFill>
                <a:latin typeface="Marvel"/>
                <a:ea typeface="Marvel"/>
                <a:cs typeface="Marvel"/>
                <a:sym typeface="Marvel"/>
              </a:rPr>
              <a:t>How I'm fighting bias in algorithms Joy Buolamwini</a:t>
            </a:r>
            <a:endParaRPr b="1" i="1" sz="1700">
              <a:solidFill>
                <a:schemeClr val="dk2"/>
              </a:solidFill>
              <a:latin typeface="Marvel"/>
              <a:ea typeface="Marvel"/>
              <a:cs typeface="Marvel"/>
              <a:sym typeface="Marvel"/>
            </a:endParaRPr>
          </a:p>
          <a:p>
            <a:pPr indent="0" lvl="0" marL="0" rtl="0" algn="l">
              <a:lnSpc>
                <a:spcPct val="115000"/>
              </a:lnSpc>
              <a:spcBef>
                <a:spcPts val="0"/>
              </a:spcBef>
              <a:spcAft>
                <a:spcPts val="0"/>
              </a:spcAft>
              <a:buNone/>
            </a:pPr>
            <a:r>
              <a:t/>
            </a:r>
            <a:endParaRPr b="1" i="1" sz="1700">
              <a:solidFill>
                <a:schemeClr val="dk2"/>
              </a:solidFill>
              <a:latin typeface="Marvel"/>
              <a:ea typeface="Marvel"/>
              <a:cs typeface="Marvel"/>
              <a:sym typeface="Marvel"/>
            </a:endParaRPr>
          </a:p>
          <a:p>
            <a:pPr indent="0" lvl="0" marL="0" rtl="0" algn="l">
              <a:spcBef>
                <a:spcPts val="0"/>
              </a:spcBef>
              <a:spcAft>
                <a:spcPts val="0"/>
              </a:spcAft>
              <a:buNone/>
            </a:pPr>
            <a:r>
              <a:t/>
            </a:r>
            <a:endParaRPr sz="2200">
              <a:latin typeface="Assistant ExtraLight"/>
              <a:ea typeface="Assistant ExtraLight"/>
              <a:cs typeface="Assistant ExtraLight"/>
              <a:sym typeface="Assistant Extra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idx="6" type="title"/>
          </p:nvPr>
        </p:nvSpPr>
        <p:spPr>
          <a:xfrm>
            <a:off x="4792450" y="2035800"/>
            <a:ext cx="2795100" cy="10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100">
                <a:solidFill>
                  <a:srgbClr val="113F6B"/>
                </a:solidFill>
                <a:latin typeface="Playfair Display Regular"/>
                <a:ea typeface="Playfair Display Regular"/>
                <a:cs typeface="Playfair Display Regular"/>
                <a:sym typeface="Playfair Display Regular"/>
              </a:rPr>
              <a:t>Last Thoughts &amp;  Questions </a:t>
            </a:r>
            <a:endParaRPr b="0" sz="3100">
              <a:solidFill>
                <a:srgbClr val="113F6B"/>
              </a:solidFill>
              <a:latin typeface="Playfair Display Regular"/>
              <a:ea typeface="Playfair Display Regular"/>
              <a:cs typeface="Playfair Display Regular"/>
              <a:sym typeface="Playfair Display Regular"/>
            </a:endParaRPr>
          </a:p>
        </p:txBody>
      </p:sp>
      <p:pic>
        <p:nvPicPr>
          <p:cNvPr id="362" name="Google Shape;362;p48"/>
          <p:cNvPicPr preferRelativeResize="0"/>
          <p:nvPr/>
        </p:nvPicPr>
        <p:blipFill rotWithShape="1">
          <a:blip r:embed="rId3">
            <a:alphaModFix/>
          </a:blip>
          <a:srcRect b="3340" l="6375" r="9626" t="4118"/>
          <a:stretch/>
        </p:blipFill>
        <p:spPr>
          <a:xfrm>
            <a:off x="427325" y="1179500"/>
            <a:ext cx="4045525" cy="3043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idx="6" type="title"/>
          </p:nvPr>
        </p:nvSpPr>
        <p:spPr>
          <a:xfrm>
            <a:off x="3686100" y="761925"/>
            <a:ext cx="1771800" cy="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 Cited</a:t>
            </a:r>
            <a:endParaRPr/>
          </a:p>
        </p:txBody>
      </p:sp>
      <p:sp>
        <p:nvSpPr>
          <p:cNvPr id="368" name="Google Shape;368;p49"/>
          <p:cNvSpPr txBox="1"/>
          <p:nvPr/>
        </p:nvSpPr>
        <p:spPr>
          <a:xfrm>
            <a:off x="1728000" y="1364350"/>
            <a:ext cx="5688000" cy="230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Mohr, J. W., Wagner-Pacifici, R., &amp; Breiger, R. L. (2015). Toward a computational hermeneutics. </a:t>
            </a:r>
            <a:r>
              <a:rPr i="1" lang="en" sz="1000">
                <a:solidFill>
                  <a:schemeClr val="dk1"/>
                </a:solidFill>
                <a:latin typeface="Times New Roman"/>
                <a:ea typeface="Times New Roman"/>
                <a:cs typeface="Times New Roman"/>
                <a:sym typeface="Times New Roman"/>
              </a:rPr>
              <a:t>Big Data </a:t>
            </a:r>
            <a:endParaRPr i="1" sz="10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i="1" lang="en" sz="1000">
                <a:solidFill>
                  <a:schemeClr val="dk1"/>
                </a:solidFill>
                <a:latin typeface="Times New Roman"/>
                <a:ea typeface="Times New Roman"/>
                <a:cs typeface="Times New Roman"/>
                <a:sym typeface="Times New Roman"/>
              </a:rPr>
              <a:t>&amp; Society</a:t>
            </a:r>
            <a:r>
              <a:rPr lang="en" sz="1000">
                <a:solidFill>
                  <a:schemeClr val="dk1"/>
                </a:solidFill>
                <a:latin typeface="Times New Roman"/>
                <a:ea typeface="Times New Roman"/>
                <a:cs typeface="Times New Roman"/>
                <a:sym typeface="Times New Roman"/>
              </a:rPr>
              <a:t>, </a:t>
            </a:r>
            <a:r>
              <a:rPr i="1" lang="en" sz="1000">
                <a:solidFill>
                  <a:schemeClr val="dk1"/>
                </a:solidFill>
                <a:latin typeface="Times New Roman"/>
                <a:ea typeface="Times New Roman"/>
                <a:cs typeface="Times New Roman"/>
                <a:sym typeface="Times New Roman"/>
              </a:rPr>
              <a:t>2</a:t>
            </a:r>
            <a:r>
              <a:rPr lang="en" sz="1000">
                <a:solidFill>
                  <a:schemeClr val="dk1"/>
                </a:solidFill>
                <a:latin typeface="Times New Roman"/>
                <a:ea typeface="Times New Roman"/>
                <a:cs typeface="Times New Roman"/>
                <a:sym typeface="Times New Roman"/>
              </a:rPr>
              <a:t>(2), 2053951715613809.</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Grimmer, J. (2015). We are all social scientists now: How big data, machine learning, and causal inference </a:t>
            </a:r>
            <a:endParaRPr sz="10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work together. </a:t>
            </a:r>
            <a:r>
              <a:rPr i="1" lang="en" sz="1000">
                <a:solidFill>
                  <a:schemeClr val="dk1"/>
                </a:solidFill>
                <a:latin typeface="Times New Roman"/>
                <a:ea typeface="Times New Roman"/>
                <a:cs typeface="Times New Roman"/>
                <a:sym typeface="Times New Roman"/>
              </a:rPr>
              <a:t>PS, Political Science &amp; Politics</a:t>
            </a:r>
            <a:r>
              <a:rPr lang="en" sz="1000">
                <a:solidFill>
                  <a:schemeClr val="dk1"/>
                </a:solidFill>
                <a:latin typeface="Times New Roman"/>
                <a:ea typeface="Times New Roman"/>
                <a:cs typeface="Times New Roman"/>
                <a:sym typeface="Times New Roman"/>
              </a:rPr>
              <a:t>, </a:t>
            </a:r>
            <a:r>
              <a:rPr i="1" lang="en" sz="1000">
                <a:solidFill>
                  <a:schemeClr val="dk1"/>
                </a:solidFill>
                <a:latin typeface="Times New Roman"/>
                <a:ea typeface="Times New Roman"/>
                <a:cs typeface="Times New Roman"/>
                <a:sym typeface="Times New Roman"/>
              </a:rPr>
              <a:t>48</a:t>
            </a:r>
            <a:r>
              <a:rPr lang="en" sz="1000">
                <a:solidFill>
                  <a:schemeClr val="dk1"/>
                </a:solidFill>
                <a:latin typeface="Times New Roman"/>
                <a:ea typeface="Times New Roman"/>
                <a:cs typeface="Times New Roman"/>
                <a:sym typeface="Times New Roman"/>
              </a:rPr>
              <a:t>(1), 80.</a:t>
            </a:r>
            <a:endParaRPr sz="1000">
              <a:solidFill>
                <a:schemeClr val="dk1"/>
              </a:solidFill>
              <a:latin typeface="Times New Roman"/>
              <a:ea typeface="Times New Roman"/>
              <a:cs typeface="Times New Roman"/>
              <a:sym typeface="Times New Roman"/>
            </a:endParaRPr>
          </a:p>
          <a:p>
            <a:pPr indent="0" lvl="0" marL="0" rtl="0" algn="l">
              <a:lnSpc>
                <a:spcPct val="124000"/>
              </a:lnSpc>
              <a:spcBef>
                <a:spcPts val="0"/>
              </a:spcBef>
              <a:spcAft>
                <a:spcPts val="0"/>
              </a:spcAft>
              <a:buNone/>
            </a:pPr>
            <a:r>
              <a:rPr lang="en" sz="1000">
                <a:solidFill>
                  <a:schemeClr val="dk1"/>
                </a:solidFill>
                <a:latin typeface="Times New Roman"/>
                <a:ea typeface="Times New Roman"/>
                <a:cs typeface="Times New Roman"/>
                <a:sym typeface="Times New Roman"/>
              </a:rPr>
              <a:t>McPherson, T. (2012). Why are the digital humanities so white? Or thinking the histories of race and </a:t>
            </a:r>
            <a:endParaRPr sz="1000">
              <a:solidFill>
                <a:schemeClr val="dk1"/>
              </a:solidFill>
              <a:latin typeface="Times New Roman"/>
              <a:ea typeface="Times New Roman"/>
              <a:cs typeface="Times New Roman"/>
              <a:sym typeface="Times New Roman"/>
            </a:endParaRPr>
          </a:p>
          <a:p>
            <a:pPr indent="457200" lvl="0" marL="0" rtl="0" algn="l">
              <a:lnSpc>
                <a:spcPct val="124000"/>
              </a:lnSpc>
              <a:spcBef>
                <a:spcPts val="0"/>
              </a:spcBef>
              <a:spcAft>
                <a:spcPts val="0"/>
              </a:spcAft>
              <a:buNone/>
            </a:pPr>
            <a:r>
              <a:rPr lang="en" sz="1000">
                <a:solidFill>
                  <a:schemeClr val="dk1"/>
                </a:solidFill>
                <a:latin typeface="Times New Roman"/>
                <a:ea typeface="Times New Roman"/>
                <a:cs typeface="Times New Roman"/>
                <a:sym typeface="Times New Roman"/>
              </a:rPr>
              <a:t>computation. </a:t>
            </a:r>
            <a:r>
              <a:rPr i="1" lang="en" sz="1000">
                <a:solidFill>
                  <a:schemeClr val="dk1"/>
                </a:solidFill>
                <a:latin typeface="Times New Roman"/>
                <a:ea typeface="Times New Roman"/>
                <a:cs typeface="Times New Roman"/>
                <a:sym typeface="Times New Roman"/>
              </a:rPr>
              <a:t>Debates in the digital humanities</a:t>
            </a:r>
            <a:r>
              <a:rPr lang="en" sz="1000">
                <a:solidFill>
                  <a:schemeClr val="dk1"/>
                </a:solidFill>
                <a:latin typeface="Times New Roman"/>
                <a:ea typeface="Times New Roman"/>
                <a:cs typeface="Times New Roman"/>
                <a:sym typeface="Times New Roman"/>
              </a:rPr>
              <a:t>, </a:t>
            </a:r>
            <a:r>
              <a:rPr i="1" lang="en" sz="1000">
                <a:solidFill>
                  <a:schemeClr val="dk1"/>
                </a:solidFill>
                <a:latin typeface="Times New Roman"/>
                <a:ea typeface="Times New Roman"/>
                <a:cs typeface="Times New Roman"/>
                <a:sym typeface="Times New Roman"/>
              </a:rPr>
              <a:t>1</a:t>
            </a:r>
            <a:r>
              <a:rPr lang="en" sz="1000">
                <a:solidFill>
                  <a:schemeClr val="dk1"/>
                </a:solidFill>
                <a:latin typeface="Times New Roman"/>
                <a:ea typeface="Times New Roman"/>
                <a:cs typeface="Times New Roman"/>
                <a:sym typeface="Times New Roman"/>
              </a:rPr>
              <a:t>, 139-160.</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Owens, T. (2011). Defining data for humanists: Text, artifact, information or evidence. </a:t>
            </a:r>
            <a:r>
              <a:rPr i="1" lang="en" sz="1000">
                <a:solidFill>
                  <a:schemeClr val="dk1"/>
                </a:solidFill>
                <a:latin typeface="Times New Roman"/>
                <a:ea typeface="Times New Roman"/>
                <a:cs typeface="Times New Roman"/>
                <a:sym typeface="Times New Roman"/>
              </a:rPr>
              <a:t>Journal of Digital </a:t>
            </a:r>
            <a:endParaRPr i="1" sz="10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i="1" lang="en" sz="1000">
                <a:solidFill>
                  <a:schemeClr val="dk1"/>
                </a:solidFill>
                <a:latin typeface="Times New Roman"/>
                <a:ea typeface="Times New Roman"/>
                <a:cs typeface="Times New Roman"/>
                <a:sym typeface="Times New Roman"/>
              </a:rPr>
              <a:t>Humanities</a:t>
            </a:r>
            <a:r>
              <a:rPr lang="en" sz="1000">
                <a:solidFill>
                  <a:schemeClr val="dk1"/>
                </a:solidFill>
                <a:latin typeface="Times New Roman"/>
                <a:ea typeface="Times New Roman"/>
                <a:cs typeface="Times New Roman"/>
                <a:sym typeface="Times New Roman"/>
              </a:rPr>
              <a:t>, </a:t>
            </a:r>
            <a:r>
              <a:rPr i="1" lang="en" sz="1000">
                <a:solidFill>
                  <a:schemeClr val="dk1"/>
                </a:solidFill>
                <a:latin typeface="Times New Roman"/>
                <a:ea typeface="Times New Roman"/>
                <a:cs typeface="Times New Roman"/>
                <a:sym typeface="Times New Roman"/>
              </a:rPr>
              <a:t>1</a:t>
            </a:r>
            <a:r>
              <a:rPr lang="en" sz="1000">
                <a:solidFill>
                  <a:schemeClr val="dk1"/>
                </a:solidFill>
                <a:latin typeface="Times New Roman"/>
                <a:ea typeface="Times New Roman"/>
                <a:cs typeface="Times New Roman"/>
                <a:sym typeface="Times New Roman"/>
              </a:rPr>
              <a:t>(1), 1-1.</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Díaz, M., Johnson, I., Lazar, A., Piper, A. M., &amp; Gergle, D. (2018, April). Addressing age-related bias in </a:t>
            </a:r>
            <a:endParaRPr sz="10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sentiment analysis. In </a:t>
            </a:r>
            <a:r>
              <a:rPr i="1" lang="en" sz="1000">
                <a:solidFill>
                  <a:schemeClr val="dk1"/>
                </a:solidFill>
                <a:latin typeface="Times New Roman"/>
                <a:ea typeface="Times New Roman"/>
                <a:cs typeface="Times New Roman"/>
                <a:sym typeface="Times New Roman"/>
              </a:rPr>
              <a:t>Proceedings of the 2018 chi conference on human factors in computing </a:t>
            </a:r>
            <a:endParaRPr i="1" sz="10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i="1" lang="en" sz="1000">
                <a:solidFill>
                  <a:schemeClr val="dk1"/>
                </a:solidFill>
                <a:latin typeface="Times New Roman"/>
                <a:ea typeface="Times New Roman"/>
                <a:cs typeface="Times New Roman"/>
                <a:sym typeface="Times New Roman"/>
              </a:rPr>
              <a:t>systems</a:t>
            </a:r>
            <a:r>
              <a:rPr lang="en" sz="1000">
                <a:solidFill>
                  <a:schemeClr val="dk1"/>
                </a:solidFill>
                <a:latin typeface="Times New Roman"/>
                <a:ea typeface="Times New Roman"/>
                <a:cs typeface="Times New Roman"/>
                <a:sym typeface="Times New Roman"/>
              </a:rPr>
              <a:t> (pp. 1-14).</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Thelwall, M. (2018). Gender bias in sentiment analysis. </a:t>
            </a:r>
            <a:r>
              <a:rPr i="1" lang="en" sz="1000">
                <a:solidFill>
                  <a:schemeClr val="dk1"/>
                </a:solidFill>
                <a:latin typeface="Times New Roman"/>
                <a:ea typeface="Times New Roman"/>
                <a:cs typeface="Times New Roman"/>
                <a:sym typeface="Times New Roman"/>
              </a:rPr>
              <a:t>Online Information Review</a:t>
            </a:r>
            <a:r>
              <a:rPr lang="en"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p:nvPr/>
        </p:nvSpPr>
        <p:spPr>
          <a:xfrm>
            <a:off x="4681950" y="1976550"/>
            <a:ext cx="3026400" cy="2514000"/>
          </a:xfrm>
          <a:prstGeom prst="roundRect">
            <a:avLst>
              <a:gd fmla="val 16667" name="adj"/>
            </a:avLst>
          </a:prstGeom>
          <a:noFill/>
          <a:ln cap="flat" cmpd="sng" w="19050">
            <a:solidFill>
              <a:srgbClr val="D29C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9"/>
          <p:cNvSpPr/>
          <p:nvPr/>
        </p:nvSpPr>
        <p:spPr>
          <a:xfrm rot="10800000">
            <a:off x="-1164625" y="-641704"/>
            <a:ext cx="3393600" cy="222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9"/>
          <p:cNvSpPr/>
          <p:nvPr/>
        </p:nvSpPr>
        <p:spPr>
          <a:xfrm>
            <a:off x="1545675" y="1008450"/>
            <a:ext cx="3026400" cy="2514000"/>
          </a:xfrm>
          <a:prstGeom prst="roundRect">
            <a:avLst>
              <a:gd fmla="val 16667" name="adj"/>
            </a:avLst>
          </a:prstGeom>
          <a:noFill/>
          <a:ln cap="flat" cmpd="sng" w="19050">
            <a:solidFill>
              <a:srgbClr val="D29C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9"/>
          <p:cNvSpPr/>
          <p:nvPr/>
        </p:nvSpPr>
        <p:spPr>
          <a:xfrm>
            <a:off x="1545675" y="3706875"/>
            <a:ext cx="3393600" cy="18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9"/>
          <p:cNvSpPr/>
          <p:nvPr/>
        </p:nvSpPr>
        <p:spPr>
          <a:xfrm rot="10800000">
            <a:off x="2744975" y="1947125"/>
            <a:ext cx="3582900" cy="222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9"/>
          <p:cNvSpPr/>
          <p:nvPr/>
        </p:nvSpPr>
        <p:spPr>
          <a:xfrm>
            <a:off x="361850" y="1181250"/>
            <a:ext cx="2506500" cy="3445800"/>
          </a:xfrm>
          <a:prstGeom prst="roundRect">
            <a:avLst>
              <a:gd fmla="val 16667" name="adj"/>
            </a:avLst>
          </a:prstGeom>
          <a:solidFill>
            <a:srgbClr val="CD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3" name="Google Shape;223;p39"/>
          <p:cNvSpPr txBox="1"/>
          <p:nvPr>
            <p:ph idx="2" type="ctrTitle"/>
          </p:nvPr>
        </p:nvSpPr>
        <p:spPr>
          <a:xfrm flipH="1">
            <a:off x="734599" y="1976538"/>
            <a:ext cx="1761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Wartime Communications</a:t>
            </a:r>
            <a:endParaRPr/>
          </a:p>
        </p:txBody>
      </p:sp>
      <p:sp>
        <p:nvSpPr>
          <p:cNvPr id="224" name="Google Shape;224;p39"/>
          <p:cNvSpPr txBox="1"/>
          <p:nvPr>
            <p:ph idx="3" type="subTitle"/>
          </p:nvPr>
        </p:nvSpPr>
        <p:spPr>
          <a:xfrm flipH="1">
            <a:off x="400925" y="2600250"/>
            <a:ext cx="2355900" cy="184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WWI, WWII propaganda</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FCC analysts came up with new methods + </a:t>
            </a:r>
            <a:r>
              <a:rPr lang="en"/>
              <a:t>procedures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Age of mass media: newspapers, speeches, ads, posters, radio, tv, etc. </a:t>
            </a:r>
            <a:endParaRPr/>
          </a:p>
        </p:txBody>
      </p:sp>
      <p:sp>
        <p:nvSpPr>
          <p:cNvPr id="225" name="Google Shape;225;p39"/>
          <p:cNvSpPr txBox="1"/>
          <p:nvPr>
            <p:ph idx="2" type="ctrTitle"/>
          </p:nvPr>
        </p:nvSpPr>
        <p:spPr>
          <a:xfrm flipH="1">
            <a:off x="1271000" y="1580110"/>
            <a:ext cx="688200" cy="48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01</a:t>
            </a:r>
            <a:endParaRPr sz="4800">
              <a:solidFill>
                <a:schemeClr val="lt1"/>
              </a:solidFill>
            </a:endParaRPr>
          </a:p>
        </p:txBody>
      </p:sp>
      <p:sp>
        <p:nvSpPr>
          <p:cNvPr id="226" name="Google Shape;226;p39"/>
          <p:cNvSpPr txBox="1"/>
          <p:nvPr>
            <p:ph idx="2" type="ctrTitle"/>
          </p:nvPr>
        </p:nvSpPr>
        <p:spPr>
          <a:xfrm flipH="1">
            <a:off x="6605706" y="202245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sp>
        <p:nvSpPr>
          <p:cNvPr id="227" name="Google Shape;227;p39"/>
          <p:cNvSpPr txBox="1"/>
          <p:nvPr>
            <p:ph idx="2" type="ctrTitle"/>
          </p:nvPr>
        </p:nvSpPr>
        <p:spPr>
          <a:xfrm flipH="1">
            <a:off x="1007100" y="246199"/>
            <a:ext cx="15606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chemeClr val="dk2"/>
                </a:solidFill>
              </a:rPr>
              <a:t>Harold Lasswell</a:t>
            </a:r>
            <a:endParaRPr sz="1000">
              <a:solidFill>
                <a:schemeClr val="dk2"/>
              </a:solidFill>
            </a:endParaRPr>
          </a:p>
          <a:p>
            <a:pPr indent="0" lvl="0" marL="0" rtl="0" algn="r">
              <a:spcBef>
                <a:spcPts val="0"/>
              </a:spcBef>
              <a:spcAft>
                <a:spcPts val="0"/>
              </a:spcAft>
              <a:buNone/>
            </a:pPr>
            <a:r>
              <a:rPr lang="en" sz="1000">
                <a:solidFill>
                  <a:schemeClr val="dk2"/>
                </a:solidFill>
              </a:rPr>
              <a:t> political scientist &amp; communications theorist</a:t>
            </a:r>
            <a:endParaRPr sz="1000">
              <a:solidFill>
                <a:schemeClr val="dk2"/>
              </a:solidFill>
            </a:endParaRPr>
          </a:p>
        </p:txBody>
      </p:sp>
      <p:sp>
        <p:nvSpPr>
          <p:cNvPr id="228" name="Google Shape;228;p39"/>
          <p:cNvSpPr/>
          <p:nvPr/>
        </p:nvSpPr>
        <p:spPr>
          <a:xfrm>
            <a:off x="3218838" y="1580100"/>
            <a:ext cx="2506500" cy="3445800"/>
          </a:xfrm>
          <a:prstGeom prst="roundRect">
            <a:avLst>
              <a:gd fmla="val 16667" name="adj"/>
            </a:avLst>
          </a:prstGeom>
          <a:solidFill>
            <a:srgbClr val="CD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descr="Lasswell, Harold D. : Photographic Archive : The University of Chicago" id="229" name="Google Shape;229;p39"/>
          <p:cNvPicPr preferRelativeResize="0"/>
          <p:nvPr/>
        </p:nvPicPr>
        <p:blipFill>
          <a:blip r:embed="rId3">
            <a:alphaModFix/>
          </a:blip>
          <a:stretch>
            <a:fillRect/>
          </a:stretch>
        </p:blipFill>
        <p:spPr>
          <a:xfrm>
            <a:off x="2567700" y="73813"/>
            <a:ext cx="1052000" cy="1506275"/>
          </a:xfrm>
          <a:prstGeom prst="rect">
            <a:avLst/>
          </a:prstGeom>
          <a:noFill/>
          <a:ln>
            <a:noFill/>
          </a:ln>
        </p:spPr>
      </p:pic>
      <p:sp>
        <p:nvSpPr>
          <p:cNvPr id="230" name="Google Shape;230;p39"/>
          <p:cNvSpPr/>
          <p:nvPr/>
        </p:nvSpPr>
        <p:spPr>
          <a:xfrm>
            <a:off x="6187363" y="650025"/>
            <a:ext cx="2506500" cy="3445800"/>
          </a:xfrm>
          <a:prstGeom prst="roundRect">
            <a:avLst>
              <a:gd fmla="val 16667" name="adj"/>
            </a:avLst>
          </a:prstGeom>
          <a:solidFill>
            <a:srgbClr val="CD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31" name="Google Shape;231;p39"/>
          <p:cNvSpPr txBox="1"/>
          <p:nvPr>
            <p:ph idx="4" type="ctrTitle"/>
          </p:nvPr>
        </p:nvSpPr>
        <p:spPr>
          <a:xfrm flipH="1">
            <a:off x="3582568" y="2282851"/>
            <a:ext cx="1815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Preparatory Propaganda</a:t>
            </a:r>
            <a:endParaRPr/>
          </a:p>
        </p:txBody>
      </p:sp>
      <p:sp>
        <p:nvSpPr>
          <p:cNvPr id="232" name="Google Shape;232;p39"/>
          <p:cNvSpPr txBox="1"/>
          <p:nvPr>
            <p:ph type="ctrTitle"/>
          </p:nvPr>
        </p:nvSpPr>
        <p:spPr>
          <a:xfrm flipH="1">
            <a:off x="6715225" y="1335130"/>
            <a:ext cx="1560600" cy="7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Legacy of Methods</a:t>
            </a:r>
            <a:endParaRPr/>
          </a:p>
        </p:txBody>
      </p:sp>
      <p:sp>
        <p:nvSpPr>
          <p:cNvPr id="233" name="Google Shape;233;p39"/>
          <p:cNvSpPr txBox="1"/>
          <p:nvPr>
            <p:ph idx="3" type="subTitle"/>
          </p:nvPr>
        </p:nvSpPr>
        <p:spPr>
          <a:xfrm flipH="1">
            <a:off x="3312263" y="2871575"/>
            <a:ext cx="2355900" cy="178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Data: looked at </a:t>
            </a:r>
            <a:r>
              <a:rPr lang="en"/>
              <a:t>information</a:t>
            </a:r>
            <a:r>
              <a:rPr lang="en"/>
              <a:t> reliability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Shifts in moral, cultural beliefs, relations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Able to predict military actions to the date through propaganda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34" name="Google Shape;234;p39"/>
          <p:cNvSpPr txBox="1"/>
          <p:nvPr>
            <p:ph idx="3" type="subTitle"/>
          </p:nvPr>
        </p:nvSpPr>
        <p:spPr>
          <a:xfrm flipH="1">
            <a:off x="6317575" y="1912200"/>
            <a:ext cx="2355900" cy="19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Shifted from previous analytics - not just qualitative measurements by unit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Context of speaker, audience &amp;  analyst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Lasswell’s Model of Communication </a:t>
            </a:r>
            <a:endParaRPr/>
          </a:p>
          <a:p>
            <a:pPr indent="0" lvl="0" marL="0" rtl="0" algn="ctr">
              <a:spcBef>
                <a:spcPts val="0"/>
              </a:spcBef>
              <a:spcAft>
                <a:spcPts val="0"/>
              </a:spcAft>
              <a:buNone/>
            </a:pPr>
            <a:r>
              <a:t/>
            </a:r>
            <a:endParaRPr/>
          </a:p>
        </p:txBody>
      </p:sp>
      <p:sp>
        <p:nvSpPr>
          <p:cNvPr id="235" name="Google Shape;235;p39"/>
          <p:cNvSpPr txBox="1"/>
          <p:nvPr>
            <p:ph idx="2" type="ctrTitle"/>
          </p:nvPr>
        </p:nvSpPr>
        <p:spPr>
          <a:xfrm flipH="1">
            <a:off x="4110462" y="1788925"/>
            <a:ext cx="723300" cy="48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02</a:t>
            </a:r>
            <a:endParaRPr sz="4800">
              <a:solidFill>
                <a:schemeClr val="lt1"/>
              </a:solidFill>
            </a:endParaRPr>
          </a:p>
        </p:txBody>
      </p:sp>
      <p:sp>
        <p:nvSpPr>
          <p:cNvPr id="236" name="Google Shape;236;p39"/>
          <p:cNvSpPr txBox="1"/>
          <p:nvPr>
            <p:ph idx="2" type="ctrTitle"/>
          </p:nvPr>
        </p:nvSpPr>
        <p:spPr>
          <a:xfrm flipH="1">
            <a:off x="7154275" y="741650"/>
            <a:ext cx="723300" cy="7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pic>
        <p:nvPicPr>
          <p:cNvPr descr="The Fake British Radio Show That Helped Defeat the Nazis | History |  Smithsonian Magazine" id="237" name="Google Shape;237;p39"/>
          <p:cNvPicPr preferRelativeResize="0"/>
          <p:nvPr/>
        </p:nvPicPr>
        <p:blipFill>
          <a:blip r:embed="rId4">
            <a:alphaModFix/>
          </a:blip>
          <a:stretch>
            <a:fillRect/>
          </a:stretch>
        </p:blipFill>
        <p:spPr>
          <a:xfrm>
            <a:off x="5843425" y="4005848"/>
            <a:ext cx="1179799" cy="88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 name="Shape 241"/>
        <p:cNvGrpSpPr/>
        <p:nvPr/>
      </p:nvGrpSpPr>
      <p:grpSpPr>
        <a:xfrm>
          <a:off x="0" y="0"/>
          <a:ext cx="0" cy="0"/>
          <a:chOff x="0" y="0"/>
          <a:chExt cx="0" cy="0"/>
        </a:xfrm>
      </p:grpSpPr>
      <p:sp>
        <p:nvSpPr>
          <p:cNvPr id="242" name="Google Shape;242;p40"/>
          <p:cNvSpPr/>
          <p:nvPr/>
        </p:nvSpPr>
        <p:spPr>
          <a:xfrm rot="10800000">
            <a:off x="-1461350" y="-878329"/>
            <a:ext cx="3393600" cy="222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43" name="Google Shape;243;p40"/>
          <p:cNvPicPr preferRelativeResize="0"/>
          <p:nvPr/>
        </p:nvPicPr>
        <p:blipFill>
          <a:blip r:embed="rId3">
            <a:alphaModFix/>
          </a:blip>
          <a:stretch>
            <a:fillRect/>
          </a:stretch>
        </p:blipFill>
        <p:spPr>
          <a:xfrm>
            <a:off x="228650" y="95975"/>
            <a:ext cx="5423278" cy="2355649"/>
          </a:xfrm>
          <a:prstGeom prst="rect">
            <a:avLst/>
          </a:prstGeom>
          <a:noFill/>
          <a:ln>
            <a:noFill/>
          </a:ln>
        </p:spPr>
      </p:pic>
      <p:pic>
        <p:nvPicPr>
          <p:cNvPr id="244" name="Google Shape;244;p40"/>
          <p:cNvPicPr preferRelativeResize="0"/>
          <p:nvPr/>
        </p:nvPicPr>
        <p:blipFill>
          <a:blip r:embed="rId4">
            <a:alphaModFix/>
          </a:blip>
          <a:stretch>
            <a:fillRect/>
          </a:stretch>
        </p:blipFill>
        <p:spPr>
          <a:xfrm>
            <a:off x="3420675" y="2571753"/>
            <a:ext cx="5423324" cy="2355649"/>
          </a:xfrm>
          <a:prstGeom prst="rect">
            <a:avLst/>
          </a:prstGeom>
          <a:noFill/>
          <a:ln>
            <a:noFill/>
          </a:ln>
        </p:spPr>
      </p:pic>
      <p:sp>
        <p:nvSpPr>
          <p:cNvPr id="245" name="Google Shape;245;p40"/>
          <p:cNvSpPr txBox="1"/>
          <p:nvPr/>
        </p:nvSpPr>
        <p:spPr>
          <a:xfrm>
            <a:off x="583325" y="2987000"/>
            <a:ext cx="252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ExtraLight"/>
                <a:ea typeface="Assistant ExtraLight"/>
                <a:cs typeface="Assistant ExtraLight"/>
                <a:sym typeface="Assistant ExtraLight"/>
              </a:rPr>
              <a:t>Resource for text analysis at </a:t>
            </a:r>
            <a:endParaRPr>
              <a:latin typeface="Assistant ExtraLight"/>
              <a:ea typeface="Assistant ExtraLight"/>
              <a:cs typeface="Assistant ExtraLight"/>
              <a:sym typeface="Assistant ExtraLight"/>
            </a:endParaRPr>
          </a:p>
          <a:p>
            <a:pPr indent="0" lvl="0" marL="0" rtl="0" algn="l">
              <a:spcBef>
                <a:spcPts val="0"/>
              </a:spcBef>
              <a:spcAft>
                <a:spcPts val="0"/>
              </a:spcAft>
              <a:buNone/>
            </a:pPr>
            <a:r>
              <a:t/>
            </a:r>
            <a:endParaRPr>
              <a:latin typeface="Assistant ExtraLight"/>
              <a:ea typeface="Assistant ExtraLight"/>
              <a:cs typeface="Assistant ExtraLight"/>
              <a:sym typeface="Assistant ExtraLight"/>
            </a:endParaRPr>
          </a:p>
          <a:p>
            <a:pPr indent="0" lvl="0" marL="0" rtl="0" algn="l">
              <a:spcBef>
                <a:spcPts val="0"/>
              </a:spcBef>
              <a:spcAft>
                <a:spcPts val="0"/>
              </a:spcAft>
              <a:buNone/>
            </a:pPr>
            <a:r>
              <a:rPr lang="en">
                <a:latin typeface="Assistant ExtraLight"/>
                <a:ea typeface="Assistant ExtraLight"/>
                <a:cs typeface="Assistant ExtraLight"/>
                <a:sym typeface="Assistant ExtraLight"/>
              </a:rPr>
              <a:t>https://www.tanbih.org/prta</a:t>
            </a:r>
            <a:endParaRPr>
              <a:latin typeface="Assistant ExtraLight"/>
              <a:ea typeface="Assistant ExtraLight"/>
              <a:cs typeface="Assistant ExtraLight"/>
              <a:sym typeface="Assistant Ex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9" name="Shape 249"/>
        <p:cNvGrpSpPr/>
        <p:nvPr/>
      </p:nvGrpSpPr>
      <p:grpSpPr>
        <a:xfrm>
          <a:off x="0" y="0"/>
          <a:ext cx="0" cy="0"/>
          <a:chOff x="0" y="0"/>
          <a:chExt cx="0" cy="0"/>
        </a:xfrm>
      </p:grpSpPr>
      <p:pic>
        <p:nvPicPr>
          <p:cNvPr descr="Nixon and Kennedy's First Televised Debate" id="250" name="Google Shape;250;p41"/>
          <p:cNvPicPr preferRelativeResize="0"/>
          <p:nvPr/>
        </p:nvPicPr>
        <p:blipFill rotWithShape="1">
          <a:blip r:embed="rId3">
            <a:alphaModFix/>
          </a:blip>
          <a:srcRect b="18113" l="3372" r="26225" t="-860"/>
          <a:stretch/>
        </p:blipFill>
        <p:spPr>
          <a:xfrm rot="489207">
            <a:off x="5624842" y="164868"/>
            <a:ext cx="2439942" cy="1613187"/>
          </a:xfrm>
          <a:prstGeom prst="rect">
            <a:avLst/>
          </a:prstGeom>
          <a:noFill/>
          <a:ln>
            <a:noFill/>
          </a:ln>
        </p:spPr>
      </p:pic>
      <p:pic>
        <p:nvPicPr>
          <p:cNvPr id="251" name="Google Shape;251;p41"/>
          <p:cNvPicPr preferRelativeResize="0"/>
          <p:nvPr/>
        </p:nvPicPr>
        <p:blipFill>
          <a:blip r:embed="rId4">
            <a:alphaModFix/>
          </a:blip>
          <a:stretch>
            <a:fillRect/>
          </a:stretch>
        </p:blipFill>
        <p:spPr>
          <a:xfrm rot="-295723">
            <a:off x="1741418" y="2973512"/>
            <a:ext cx="3217939" cy="1980274"/>
          </a:xfrm>
          <a:prstGeom prst="rect">
            <a:avLst/>
          </a:prstGeom>
          <a:noFill/>
          <a:ln>
            <a:noFill/>
          </a:ln>
        </p:spPr>
      </p:pic>
      <p:sp>
        <p:nvSpPr>
          <p:cNvPr id="252" name="Google Shape;252;p41"/>
          <p:cNvSpPr/>
          <p:nvPr/>
        </p:nvSpPr>
        <p:spPr>
          <a:xfrm rot="10800000">
            <a:off x="-1461350" y="-878329"/>
            <a:ext cx="3393600" cy="222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53" name="Google Shape;253;p41"/>
          <p:cNvSpPr txBox="1"/>
          <p:nvPr/>
        </p:nvSpPr>
        <p:spPr>
          <a:xfrm>
            <a:off x="4269525" y="2665850"/>
            <a:ext cx="26178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2200">
                <a:solidFill>
                  <a:srgbClr val="113F6B"/>
                </a:solidFill>
                <a:latin typeface="Playfair Display Regular"/>
                <a:ea typeface="Playfair Display Regular"/>
                <a:cs typeface="Playfair Display Regular"/>
                <a:sym typeface="Playfair Display Regular"/>
              </a:rPr>
              <a:t>Message</a:t>
            </a:r>
            <a:r>
              <a:rPr lang="en" sz="2200">
                <a:solidFill>
                  <a:srgbClr val="113F6B"/>
                </a:solidFill>
                <a:latin typeface="Playfair Display Regular"/>
                <a:ea typeface="Playfair Display Regular"/>
                <a:cs typeface="Playfair Display Regular"/>
                <a:sym typeface="Playfair Display Regular"/>
              </a:rPr>
              <a:t> </a:t>
            </a:r>
            <a:endParaRPr sz="2200">
              <a:solidFill>
                <a:srgbClr val="113F6B"/>
              </a:solidFill>
              <a:latin typeface="Playfair Display Regular"/>
              <a:ea typeface="Playfair Display Regular"/>
              <a:cs typeface="Playfair Display Regular"/>
              <a:sym typeface="Playfair Display Regular"/>
            </a:endParaRPr>
          </a:p>
        </p:txBody>
      </p:sp>
      <p:sp>
        <p:nvSpPr>
          <p:cNvPr id="254" name="Google Shape;254;p41"/>
          <p:cNvSpPr txBox="1"/>
          <p:nvPr/>
        </p:nvSpPr>
        <p:spPr>
          <a:xfrm>
            <a:off x="4371675" y="3053625"/>
            <a:ext cx="2413500" cy="12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solidFill>
                  <a:schemeClr val="dk1"/>
                </a:solidFill>
                <a:latin typeface="Playfair Display"/>
                <a:ea typeface="Playfair Display"/>
                <a:cs typeface="Playfair Display"/>
                <a:sym typeface="Playfair Display"/>
              </a:rPr>
              <a:t>What do they s</a:t>
            </a:r>
            <a:r>
              <a:rPr lang="en">
                <a:solidFill>
                  <a:schemeClr val="dk1"/>
                </a:solidFill>
                <a:latin typeface="Playfair Display"/>
                <a:ea typeface="Playfair Display"/>
                <a:cs typeface="Playfair Display"/>
                <a:sym typeface="Playfair Display"/>
              </a:rPr>
              <a:t>a</a:t>
            </a:r>
            <a:r>
              <a:rPr lang="en">
                <a:solidFill>
                  <a:schemeClr val="dk1"/>
                </a:solidFill>
                <a:latin typeface="Playfair Display"/>
                <a:ea typeface="Playfair Display"/>
                <a:cs typeface="Playfair Display"/>
                <a:sym typeface="Playfair Display"/>
              </a:rPr>
              <a:t>y? How do they say it? </a:t>
            </a:r>
            <a:endParaRPr>
              <a:solidFill>
                <a:srgbClr val="000000"/>
              </a:solidFill>
              <a:latin typeface="Playfair Display"/>
              <a:ea typeface="Playfair Display"/>
              <a:cs typeface="Playfair Display"/>
              <a:sym typeface="Playfair Display"/>
            </a:endParaRPr>
          </a:p>
        </p:txBody>
      </p:sp>
      <p:sp>
        <p:nvSpPr>
          <p:cNvPr id="255" name="Google Shape;255;p41"/>
          <p:cNvSpPr txBox="1"/>
          <p:nvPr/>
        </p:nvSpPr>
        <p:spPr>
          <a:xfrm>
            <a:off x="163988" y="2619550"/>
            <a:ext cx="26178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rgbClr val="113F6B"/>
                </a:solidFill>
                <a:latin typeface="Playfair Display Regular"/>
                <a:ea typeface="Playfair Display Regular"/>
                <a:cs typeface="Playfair Display Regular"/>
                <a:sym typeface="Playfair Display Regular"/>
              </a:rPr>
              <a:t>Source of Message</a:t>
            </a:r>
            <a:endParaRPr sz="2200">
              <a:solidFill>
                <a:srgbClr val="113F6B"/>
              </a:solidFill>
              <a:latin typeface="Playfair Display Regular"/>
              <a:ea typeface="Playfair Display Regular"/>
              <a:cs typeface="Playfair Display Regular"/>
              <a:sym typeface="Playfair Display Regular"/>
            </a:endParaRPr>
          </a:p>
        </p:txBody>
      </p:sp>
      <p:sp>
        <p:nvSpPr>
          <p:cNvPr id="256" name="Google Shape;256;p41"/>
          <p:cNvSpPr txBox="1"/>
          <p:nvPr/>
        </p:nvSpPr>
        <p:spPr>
          <a:xfrm>
            <a:off x="163997" y="3053625"/>
            <a:ext cx="2075700" cy="12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layfair Display"/>
                <a:ea typeface="Playfair Display"/>
                <a:cs typeface="Playfair Display"/>
                <a:sym typeface="Playfair Display"/>
              </a:rPr>
              <a:t>Who says what? What level of power do they hold? </a:t>
            </a:r>
            <a:endParaRPr>
              <a:solidFill>
                <a:schemeClr val="dk1"/>
              </a:solidFill>
              <a:latin typeface="Playfair Display"/>
              <a:ea typeface="Playfair Display"/>
              <a:cs typeface="Playfair Display"/>
              <a:sym typeface="Playfair Display"/>
            </a:endParaRPr>
          </a:p>
        </p:txBody>
      </p:sp>
      <p:sp>
        <p:nvSpPr>
          <p:cNvPr id="257" name="Google Shape;257;p41"/>
          <p:cNvSpPr/>
          <p:nvPr/>
        </p:nvSpPr>
        <p:spPr>
          <a:xfrm flipH="1" rot="10800000">
            <a:off x="560774" y="2436514"/>
            <a:ext cx="8632057" cy="21500"/>
          </a:xfrm>
          <a:custGeom>
            <a:rect b="b" l="l" r="r" t="t"/>
            <a:pathLst>
              <a:path extrusionOk="0" h="379" w="57726">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rgbClr val="D1A5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3F6B"/>
              </a:solidFill>
              <a:latin typeface="Playfair Display"/>
              <a:ea typeface="Playfair Display"/>
              <a:cs typeface="Playfair Display"/>
              <a:sym typeface="Playfair Display"/>
            </a:endParaRPr>
          </a:p>
        </p:txBody>
      </p:sp>
      <p:sp>
        <p:nvSpPr>
          <p:cNvPr id="258" name="Google Shape;258;p41"/>
          <p:cNvSpPr/>
          <p:nvPr/>
        </p:nvSpPr>
        <p:spPr>
          <a:xfrm>
            <a:off x="1345588" y="2199488"/>
            <a:ext cx="33225" cy="491820"/>
          </a:xfrm>
          <a:custGeom>
            <a:rect b="b" l="l" r="r" t="t"/>
            <a:pathLst>
              <a:path extrusionOk="0" h="8516" w="387">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59" name="Google Shape;259;p41"/>
          <p:cNvSpPr/>
          <p:nvPr/>
        </p:nvSpPr>
        <p:spPr>
          <a:xfrm>
            <a:off x="5272063" y="2178913"/>
            <a:ext cx="33225" cy="491820"/>
          </a:xfrm>
          <a:custGeom>
            <a:rect b="b" l="l" r="r" t="t"/>
            <a:pathLst>
              <a:path extrusionOk="0" h="8516" w="387">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60" name="Google Shape;260;p41"/>
          <p:cNvSpPr/>
          <p:nvPr/>
        </p:nvSpPr>
        <p:spPr>
          <a:xfrm>
            <a:off x="8285788" y="2178913"/>
            <a:ext cx="33225" cy="491820"/>
          </a:xfrm>
          <a:custGeom>
            <a:rect b="b" l="l" r="r" t="t"/>
            <a:pathLst>
              <a:path extrusionOk="0" h="8516" w="387">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grpSp>
        <p:nvGrpSpPr>
          <p:cNvPr id="261" name="Google Shape;261;p41"/>
          <p:cNvGrpSpPr/>
          <p:nvPr/>
        </p:nvGrpSpPr>
        <p:grpSpPr>
          <a:xfrm>
            <a:off x="1000068" y="1569386"/>
            <a:ext cx="724264" cy="705611"/>
            <a:chOff x="2581550" y="1973000"/>
            <a:chExt cx="926050" cy="902200"/>
          </a:xfrm>
        </p:grpSpPr>
        <p:sp>
          <p:nvSpPr>
            <p:cNvPr id="262" name="Google Shape;262;p41"/>
            <p:cNvSpPr/>
            <p:nvPr/>
          </p:nvSpPr>
          <p:spPr>
            <a:xfrm>
              <a:off x="2581550" y="1973000"/>
              <a:ext cx="926050" cy="902200"/>
            </a:xfrm>
            <a:custGeom>
              <a:rect b="b" l="l" r="r" t="t"/>
              <a:pathLst>
                <a:path extrusionOk="0" fill="none" h="36088" w="37042">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solidFill>
              <a:srgbClr val="D29C8E"/>
            </a:solid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29C8E"/>
                </a:solidFill>
                <a:highlight>
                  <a:srgbClr val="D29C8E"/>
                </a:highlight>
                <a:latin typeface="Playfair Display"/>
                <a:ea typeface="Playfair Display"/>
                <a:cs typeface="Playfair Display"/>
                <a:sym typeface="Playfair Display"/>
              </a:endParaRPr>
            </a:p>
          </p:txBody>
        </p:sp>
        <p:sp>
          <p:nvSpPr>
            <p:cNvPr id="263" name="Google Shape;263;p41"/>
            <p:cNvSpPr/>
            <p:nvPr/>
          </p:nvSpPr>
          <p:spPr>
            <a:xfrm>
              <a:off x="2679200" y="2069425"/>
              <a:ext cx="719450" cy="713500"/>
            </a:xfrm>
            <a:custGeom>
              <a:rect b="b" l="l" r="r" t="t"/>
              <a:pathLst>
                <a:path extrusionOk="0" fill="none" h="28540" w="28778">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solidFill>
              <a:srgbClr val="D29C8E"/>
            </a:solid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29C8E"/>
                </a:solidFill>
                <a:highlight>
                  <a:srgbClr val="D29C8E"/>
                </a:highlight>
                <a:latin typeface="Playfair Display"/>
                <a:ea typeface="Playfair Display"/>
                <a:cs typeface="Playfair Display"/>
                <a:sym typeface="Playfair Display"/>
              </a:endParaRPr>
            </a:p>
          </p:txBody>
        </p:sp>
      </p:grpSp>
      <p:grpSp>
        <p:nvGrpSpPr>
          <p:cNvPr id="264" name="Google Shape;264;p41"/>
          <p:cNvGrpSpPr/>
          <p:nvPr/>
        </p:nvGrpSpPr>
        <p:grpSpPr>
          <a:xfrm>
            <a:off x="4903593" y="1569386"/>
            <a:ext cx="724264" cy="705611"/>
            <a:chOff x="2581550" y="1973000"/>
            <a:chExt cx="926050" cy="902200"/>
          </a:xfrm>
        </p:grpSpPr>
        <p:sp>
          <p:nvSpPr>
            <p:cNvPr id="265" name="Google Shape;265;p41"/>
            <p:cNvSpPr/>
            <p:nvPr/>
          </p:nvSpPr>
          <p:spPr>
            <a:xfrm>
              <a:off x="2581550" y="1973000"/>
              <a:ext cx="926050" cy="902200"/>
            </a:xfrm>
            <a:custGeom>
              <a:rect b="b" l="l" r="r" t="t"/>
              <a:pathLst>
                <a:path extrusionOk="0" fill="none" h="36088" w="37042">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66" name="Google Shape;266;p41"/>
            <p:cNvSpPr/>
            <p:nvPr/>
          </p:nvSpPr>
          <p:spPr>
            <a:xfrm>
              <a:off x="2679200" y="2069425"/>
              <a:ext cx="719450" cy="713500"/>
            </a:xfrm>
            <a:custGeom>
              <a:rect b="b" l="l" r="r" t="t"/>
              <a:pathLst>
                <a:path extrusionOk="0" fill="none" h="28540" w="28778">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grpSp>
      <p:grpSp>
        <p:nvGrpSpPr>
          <p:cNvPr id="267" name="Google Shape;267;p41"/>
          <p:cNvGrpSpPr/>
          <p:nvPr/>
        </p:nvGrpSpPr>
        <p:grpSpPr>
          <a:xfrm>
            <a:off x="7940268" y="1569386"/>
            <a:ext cx="724264" cy="705611"/>
            <a:chOff x="2581550" y="1973000"/>
            <a:chExt cx="926050" cy="902200"/>
          </a:xfrm>
        </p:grpSpPr>
        <p:sp>
          <p:nvSpPr>
            <p:cNvPr id="268" name="Google Shape;268;p41"/>
            <p:cNvSpPr/>
            <p:nvPr/>
          </p:nvSpPr>
          <p:spPr>
            <a:xfrm>
              <a:off x="2581550" y="1973000"/>
              <a:ext cx="926050" cy="902200"/>
            </a:xfrm>
            <a:custGeom>
              <a:rect b="b" l="l" r="r" t="t"/>
              <a:pathLst>
                <a:path extrusionOk="0" fill="none" h="36088" w="37042">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69" name="Google Shape;269;p41"/>
            <p:cNvSpPr/>
            <p:nvPr/>
          </p:nvSpPr>
          <p:spPr>
            <a:xfrm>
              <a:off x="2679200" y="2069425"/>
              <a:ext cx="719450" cy="713500"/>
            </a:xfrm>
            <a:custGeom>
              <a:rect b="b" l="l" r="r" t="t"/>
              <a:pathLst>
                <a:path extrusionOk="0" fill="none" h="28540" w="28778">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grpSp>
      <p:sp>
        <p:nvSpPr>
          <p:cNvPr id="270" name="Google Shape;270;p41"/>
          <p:cNvSpPr txBox="1"/>
          <p:nvPr>
            <p:ph idx="4294967295" type="title"/>
          </p:nvPr>
        </p:nvSpPr>
        <p:spPr>
          <a:xfrm>
            <a:off x="1038297" y="1672775"/>
            <a:ext cx="6240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200">
                <a:solidFill>
                  <a:srgbClr val="113F6B"/>
                </a:solidFill>
              </a:rPr>
              <a:t>01</a:t>
            </a:r>
            <a:endParaRPr sz="2200">
              <a:solidFill>
                <a:schemeClr val="dk2"/>
              </a:solidFill>
            </a:endParaRPr>
          </a:p>
        </p:txBody>
      </p:sp>
      <p:sp>
        <p:nvSpPr>
          <p:cNvPr id="271" name="Google Shape;271;p41"/>
          <p:cNvSpPr txBox="1"/>
          <p:nvPr>
            <p:ph idx="4294967295" type="title"/>
          </p:nvPr>
        </p:nvSpPr>
        <p:spPr>
          <a:xfrm>
            <a:off x="4953722" y="1640013"/>
            <a:ext cx="624000" cy="523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 sz="2200">
                <a:solidFill>
                  <a:srgbClr val="113F6B"/>
                </a:solidFill>
              </a:rPr>
              <a:t>02</a:t>
            </a:r>
            <a:endParaRPr b="0" sz="2200">
              <a:solidFill>
                <a:srgbClr val="113F6B"/>
              </a:solidFill>
            </a:endParaRPr>
          </a:p>
        </p:txBody>
      </p:sp>
      <p:sp>
        <p:nvSpPr>
          <p:cNvPr id="272" name="Google Shape;272;p41"/>
          <p:cNvSpPr txBox="1"/>
          <p:nvPr>
            <p:ph idx="4294967295" type="title"/>
          </p:nvPr>
        </p:nvSpPr>
        <p:spPr>
          <a:xfrm>
            <a:off x="7972847" y="1660588"/>
            <a:ext cx="624000" cy="523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 sz="2200">
                <a:solidFill>
                  <a:srgbClr val="113F6B"/>
                </a:solidFill>
              </a:rPr>
              <a:t>03</a:t>
            </a:r>
            <a:endParaRPr b="0" sz="2200">
              <a:solidFill>
                <a:srgbClr val="113F6B"/>
              </a:solidFill>
            </a:endParaRPr>
          </a:p>
        </p:txBody>
      </p:sp>
      <p:sp>
        <p:nvSpPr>
          <p:cNvPr id="273" name="Google Shape;273;p41"/>
          <p:cNvSpPr txBox="1"/>
          <p:nvPr/>
        </p:nvSpPr>
        <p:spPr>
          <a:xfrm>
            <a:off x="6472063" y="2665850"/>
            <a:ext cx="26178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113F6B"/>
                </a:solidFill>
                <a:latin typeface="Playfair Display Regular"/>
                <a:ea typeface="Playfair Display Regular"/>
                <a:cs typeface="Playfair Display Regular"/>
                <a:sym typeface="Playfair Display Regular"/>
              </a:rPr>
              <a:t>The Medium of Media</a:t>
            </a:r>
            <a:endParaRPr sz="2200">
              <a:solidFill>
                <a:srgbClr val="113F6B"/>
              </a:solidFill>
              <a:latin typeface="Playfair Display Regular"/>
              <a:ea typeface="Playfair Display Regular"/>
              <a:cs typeface="Playfair Display Regular"/>
              <a:sym typeface="Playfair Display Regular"/>
            </a:endParaRPr>
          </a:p>
        </p:txBody>
      </p:sp>
      <p:sp>
        <p:nvSpPr>
          <p:cNvPr id="274" name="Google Shape;274;p41"/>
          <p:cNvSpPr txBox="1"/>
          <p:nvPr/>
        </p:nvSpPr>
        <p:spPr>
          <a:xfrm>
            <a:off x="6472063" y="3319999"/>
            <a:ext cx="2617800" cy="12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Playfair Display"/>
                <a:ea typeface="Playfair Display"/>
                <a:cs typeface="Playfair Display"/>
                <a:sym typeface="Playfair Display"/>
              </a:rPr>
              <a:t>In which channel is the message given through? How accessible is it?  </a:t>
            </a:r>
            <a:endParaRPr>
              <a:solidFill>
                <a:schemeClr val="dk1"/>
              </a:solidFill>
              <a:latin typeface="Playfair Display"/>
              <a:ea typeface="Playfair Display"/>
              <a:cs typeface="Playfair Display"/>
              <a:sym typeface="Playfair Display"/>
            </a:endParaRPr>
          </a:p>
        </p:txBody>
      </p:sp>
      <p:sp>
        <p:nvSpPr>
          <p:cNvPr id="275" name="Google Shape;275;p41"/>
          <p:cNvSpPr txBox="1"/>
          <p:nvPr/>
        </p:nvSpPr>
        <p:spPr>
          <a:xfrm>
            <a:off x="691675" y="475600"/>
            <a:ext cx="7248600" cy="661800"/>
          </a:xfrm>
          <a:prstGeom prst="rect">
            <a:avLst/>
          </a:prstGeom>
          <a:noFill/>
          <a:ln>
            <a:noFill/>
          </a:ln>
          <a:effectLst>
            <a:outerShdw blurRad="57150" rotWithShape="0" algn="bl" dir="5400000" dist="19050">
              <a:srgbClr val="113F6B">
                <a:alpha val="29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rgbClr val="113F6B"/>
                </a:solidFill>
                <a:latin typeface="Playfair Display Regular"/>
                <a:ea typeface="Playfair Display Regular"/>
                <a:cs typeface="Playfair Display Regular"/>
                <a:sym typeface="Playfair Display Regular"/>
              </a:rPr>
              <a:t>Model of Communication </a:t>
            </a:r>
            <a:endParaRPr sz="3100">
              <a:solidFill>
                <a:srgbClr val="113F6B"/>
              </a:solidFill>
              <a:latin typeface="Playfair Display Regular"/>
              <a:ea typeface="Playfair Display Regular"/>
              <a:cs typeface="Playfair Display Regular"/>
              <a:sym typeface="Playfair Display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9" name="Shape 279"/>
        <p:cNvGrpSpPr/>
        <p:nvPr/>
      </p:nvGrpSpPr>
      <p:grpSpPr>
        <a:xfrm>
          <a:off x="0" y="0"/>
          <a:ext cx="0" cy="0"/>
          <a:chOff x="0" y="0"/>
          <a:chExt cx="0" cy="0"/>
        </a:xfrm>
      </p:grpSpPr>
      <p:sp>
        <p:nvSpPr>
          <p:cNvPr id="280" name="Google Shape;280;p42"/>
          <p:cNvSpPr/>
          <p:nvPr/>
        </p:nvSpPr>
        <p:spPr>
          <a:xfrm rot="10800000">
            <a:off x="-1230550" y="-802754"/>
            <a:ext cx="3393600" cy="222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81" name="Google Shape;281;p42"/>
          <p:cNvSpPr txBox="1"/>
          <p:nvPr/>
        </p:nvSpPr>
        <p:spPr>
          <a:xfrm>
            <a:off x="235475" y="353325"/>
            <a:ext cx="7248600" cy="661800"/>
          </a:xfrm>
          <a:prstGeom prst="rect">
            <a:avLst/>
          </a:prstGeom>
          <a:noFill/>
          <a:ln>
            <a:noFill/>
          </a:ln>
          <a:effectLst>
            <a:outerShdw blurRad="57150" rotWithShape="0" algn="bl" dir="5400000" dist="19050">
              <a:srgbClr val="113F6B">
                <a:alpha val="29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3100">
              <a:solidFill>
                <a:srgbClr val="113F6B"/>
              </a:solidFill>
              <a:latin typeface="Playfair Display Regular"/>
              <a:ea typeface="Playfair Display Regular"/>
              <a:cs typeface="Playfair Display Regular"/>
              <a:sym typeface="Playfair Display Regular"/>
            </a:endParaRPr>
          </a:p>
        </p:txBody>
      </p:sp>
      <p:sp>
        <p:nvSpPr>
          <p:cNvPr id="282" name="Google Shape;282;p42"/>
          <p:cNvSpPr txBox="1"/>
          <p:nvPr/>
        </p:nvSpPr>
        <p:spPr>
          <a:xfrm>
            <a:off x="3552125" y="2686425"/>
            <a:ext cx="2617800" cy="70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2200">
                <a:solidFill>
                  <a:srgbClr val="113F6B"/>
                </a:solidFill>
                <a:latin typeface="Playfair Display Regular"/>
                <a:ea typeface="Playfair Display Regular"/>
                <a:cs typeface="Playfair Display Regular"/>
                <a:sym typeface="Playfair Display Regular"/>
              </a:rPr>
              <a:t>Effect</a:t>
            </a:r>
            <a:endParaRPr sz="2200">
              <a:solidFill>
                <a:srgbClr val="113F6B"/>
              </a:solidFill>
              <a:latin typeface="Playfair Display Regular"/>
              <a:ea typeface="Playfair Display Regular"/>
              <a:cs typeface="Playfair Display Regular"/>
              <a:sym typeface="Playfair Display Regular"/>
            </a:endParaRPr>
          </a:p>
        </p:txBody>
      </p:sp>
      <p:sp>
        <p:nvSpPr>
          <p:cNvPr id="283" name="Google Shape;283;p42"/>
          <p:cNvSpPr txBox="1"/>
          <p:nvPr/>
        </p:nvSpPr>
        <p:spPr>
          <a:xfrm>
            <a:off x="3529074" y="3078700"/>
            <a:ext cx="2300700" cy="80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layfair Display"/>
                <a:ea typeface="Playfair Display"/>
                <a:cs typeface="Playfair Display"/>
                <a:sym typeface="Playfair Display"/>
              </a:rPr>
              <a:t>With what effect does the message have? What emotions does it give? </a:t>
            </a:r>
            <a:endParaRPr>
              <a:solidFill>
                <a:schemeClr val="dk1"/>
              </a:solidFill>
              <a:latin typeface="Playfair Display"/>
              <a:ea typeface="Playfair Display"/>
              <a:cs typeface="Playfair Display"/>
              <a:sym typeface="Playfair Display"/>
            </a:endParaRPr>
          </a:p>
        </p:txBody>
      </p:sp>
      <p:sp>
        <p:nvSpPr>
          <p:cNvPr id="284" name="Google Shape;284;p42"/>
          <p:cNvSpPr txBox="1"/>
          <p:nvPr/>
        </p:nvSpPr>
        <p:spPr>
          <a:xfrm>
            <a:off x="713213" y="2670725"/>
            <a:ext cx="2617800" cy="70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2200">
                <a:solidFill>
                  <a:srgbClr val="113F6B"/>
                </a:solidFill>
                <a:latin typeface="Playfair Display Regular"/>
                <a:ea typeface="Playfair Display Regular"/>
                <a:cs typeface="Playfair Display Regular"/>
                <a:sym typeface="Playfair Display Regular"/>
              </a:rPr>
              <a:t>The </a:t>
            </a:r>
            <a:r>
              <a:rPr lang="en" sz="2200">
                <a:solidFill>
                  <a:srgbClr val="113F6B"/>
                </a:solidFill>
                <a:latin typeface="Playfair Display Regular"/>
                <a:ea typeface="Playfair Display Regular"/>
                <a:cs typeface="Playfair Display Regular"/>
                <a:sym typeface="Playfair Display Regular"/>
              </a:rPr>
              <a:t>Receiver</a:t>
            </a:r>
            <a:endParaRPr sz="2200">
              <a:solidFill>
                <a:srgbClr val="113F6B"/>
              </a:solidFill>
              <a:latin typeface="Playfair Display Regular"/>
              <a:ea typeface="Playfair Display Regular"/>
              <a:cs typeface="Playfair Display Regular"/>
              <a:sym typeface="Playfair Display Regular"/>
            </a:endParaRPr>
          </a:p>
        </p:txBody>
      </p:sp>
      <p:sp>
        <p:nvSpPr>
          <p:cNvPr id="285" name="Google Shape;285;p42"/>
          <p:cNvSpPr txBox="1"/>
          <p:nvPr/>
        </p:nvSpPr>
        <p:spPr>
          <a:xfrm>
            <a:off x="713225" y="3111600"/>
            <a:ext cx="2617800" cy="70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layfair Display"/>
                <a:ea typeface="Playfair Display"/>
                <a:cs typeface="Playfair Display"/>
                <a:sym typeface="Playfair Display"/>
              </a:rPr>
              <a:t>Who is the audience? What is their individual and group culture and identity? </a:t>
            </a:r>
            <a:endParaRPr>
              <a:solidFill>
                <a:schemeClr val="dk1"/>
              </a:solidFill>
              <a:latin typeface="Playfair Display"/>
              <a:ea typeface="Playfair Display"/>
              <a:cs typeface="Playfair Display"/>
              <a:sym typeface="Playfair Display"/>
            </a:endParaRPr>
          </a:p>
        </p:txBody>
      </p:sp>
      <p:sp>
        <p:nvSpPr>
          <p:cNvPr id="286" name="Google Shape;286;p42"/>
          <p:cNvSpPr/>
          <p:nvPr/>
        </p:nvSpPr>
        <p:spPr>
          <a:xfrm>
            <a:off x="-48750" y="2408550"/>
            <a:ext cx="6885124" cy="32550"/>
          </a:xfrm>
          <a:custGeom>
            <a:rect b="b" l="l" r="r" t="t"/>
            <a:pathLst>
              <a:path extrusionOk="0" h="379" w="57726">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rgbClr val="D1A5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p:nvPr/>
        </p:nvSpPr>
        <p:spPr>
          <a:xfrm>
            <a:off x="2005513" y="2199488"/>
            <a:ext cx="33225" cy="491820"/>
          </a:xfrm>
          <a:custGeom>
            <a:rect b="b" l="l" r="r" t="t"/>
            <a:pathLst>
              <a:path extrusionOk="0" h="8516" w="387">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p:nvPr/>
        </p:nvSpPr>
        <p:spPr>
          <a:xfrm>
            <a:off x="4821350" y="2178913"/>
            <a:ext cx="33225" cy="491820"/>
          </a:xfrm>
          <a:custGeom>
            <a:rect b="b" l="l" r="r" t="t"/>
            <a:pathLst>
              <a:path extrusionOk="0" h="8516" w="387">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42"/>
          <p:cNvGrpSpPr/>
          <p:nvPr/>
        </p:nvGrpSpPr>
        <p:grpSpPr>
          <a:xfrm>
            <a:off x="1659993" y="1569386"/>
            <a:ext cx="724264" cy="705611"/>
            <a:chOff x="2581550" y="1973000"/>
            <a:chExt cx="926050" cy="902200"/>
          </a:xfrm>
        </p:grpSpPr>
        <p:sp>
          <p:nvSpPr>
            <p:cNvPr id="290" name="Google Shape;290;p42"/>
            <p:cNvSpPr/>
            <p:nvPr/>
          </p:nvSpPr>
          <p:spPr>
            <a:xfrm>
              <a:off x="2581550" y="1973000"/>
              <a:ext cx="926050" cy="902200"/>
            </a:xfrm>
            <a:custGeom>
              <a:rect b="b" l="l" r="r" t="t"/>
              <a:pathLst>
                <a:path extrusionOk="0" fill="none" h="36088" w="37042">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2"/>
            <p:cNvSpPr/>
            <p:nvPr/>
          </p:nvSpPr>
          <p:spPr>
            <a:xfrm>
              <a:off x="2679200" y="2069425"/>
              <a:ext cx="719450" cy="713500"/>
            </a:xfrm>
            <a:custGeom>
              <a:rect b="b" l="l" r="r" t="t"/>
              <a:pathLst>
                <a:path extrusionOk="0" fill="none" h="28540" w="28778">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42"/>
          <p:cNvGrpSpPr/>
          <p:nvPr/>
        </p:nvGrpSpPr>
        <p:grpSpPr>
          <a:xfrm>
            <a:off x="4498893" y="1569386"/>
            <a:ext cx="724264" cy="705611"/>
            <a:chOff x="2581550" y="1973000"/>
            <a:chExt cx="926050" cy="902200"/>
          </a:xfrm>
        </p:grpSpPr>
        <p:sp>
          <p:nvSpPr>
            <p:cNvPr id="293" name="Google Shape;293;p42"/>
            <p:cNvSpPr/>
            <p:nvPr/>
          </p:nvSpPr>
          <p:spPr>
            <a:xfrm>
              <a:off x="2581550" y="1973000"/>
              <a:ext cx="926050" cy="902200"/>
            </a:xfrm>
            <a:custGeom>
              <a:rect b="b" l="l" r="r" t="t"/>
              <a:pathLst>
                <a:path extrusionOk="0" fill="none" h="36088" w="37042">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2679200" y="2069425"/>
              <a:ext cx="719450" cy="713500"/>
            </a:xfrm>
            <a:custGeom>
              <a:rect b="b" l="l" r="r" t="t"/>
              <a:pathLst>
                <a:path extrusionOk="0" fill="none" h="28540" w="28778">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cap="flat" cmpd="sng" w="19050">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42"/>
          <p:cNvSpPr txBox="1"/>
          <p:nvPr>
            <p:ph idx="4294967295" type="title"/>
          </p:nvPr>
        </p:nvSpPr>
        <p:spPr>
          <a:xfrm>
            <a:off x="1675747" y="1652200"/>
            <a:ext cx="624000" cy="523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 sz="2200">
                <a:solidFill>
                  <a:srgbClr val="113F6B"/>
                </a:solidFill>
              </a:rPr>
              <a:t>04</a:t>
            </a:r>
            <a:endParaRPr b="0" sz="2200">
              <a:solidFill>
                <a:srgbClr val="113F6B"/>
              </a:solidFill>
            </a:endParaRPr>
          </a:p>
        </p:txBody>
      </p:sp>
      <p:sp>
        <p:nvSpPr>
          <p:cNvPr id="296" name="Google Shape;296;p42"/>
          <p:cNvSpPr txBox="1"/>
          <p:nvPr>
            <p:ph idx="4294967295" type="title"/>
          </p:nvPr>
        </p:nvSpPr>
        <p:spPr>
          <a:xfrm>
            <a:off x="4556722" y="1640013"/>
            <a:ext cx="624000" cy="523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 sz="2200">
                <a:solidFill>
                  <a:srgbClr val="113F6B"/>
                </a:solidFill>
              </a:rPr>
              <a:t>05</a:t>
            </a:r>
            <a:endParaRPr b="0" sz="2200">
              <a:solidFill>
                <a:srgbClr val="113F6B"/>
              </a:solidFill>
            </a:endParaRPr>
          </a:p>
        </p:txBody>
      </p:sp>
      <p:pic>
        <p:nvPicPr>
          <p:cNvPr id="297" name="Google Shape;297;p42"/>
          <p:cNvPicPr preferRelativeResize="0"/>
          <p:nvPr/>
        </p:nvPicPr>
        <p:blipFill rotWithShape="1">
          <a:blip r:embed="rId3">
            <a:alphaModFix/>
          </a:blip>
          <a:srcRect b="0" l="7087" r="38893" t="1312"/>
          <a:stretch/>
        </p:blipFill>
        <p:spPr>
          <a:xfrm>
            <a:off x="6698175" y="1234138"/>
            <a:ext cx="2513573" cy="2583071"/>
          </a:xfrm>
          <a:prstGeom prst="rect">
            <a:avLst/>
          </a:prstGeom>
          <a:noFill/>
          <a:ln>
            <a:noFill/>
          </a:ln>
        </p:spPr>
      </p:pic>
      <p:pic>
        <p:nvPicPr>
          <p:cNvPr descr="Disaster Fatigue: Too much bad news negatively impacts our health •" id="298" name="Google Shape;298;p42"/>
          <p:cNvPicPr preferRelativeResize="0"/>
          <p:nvPr/>
        </p:nvPicPr>
        <p:blipFill>
          <a:blip r:embed="rId4">
            <a:alphaModFix/>
          </a:blip>
          <a:stretch>
            <a:fillRect/>
          </a:stretch>
        </p:blipFill>
        <p:spPr>
          <a:xfrm rot="-1011809">
            <a:off x="48650" y="165289"/>
            <a:ext cx="2617799" cy="13879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p:nvPr/>
        </p:nvSpPr>
        <p:spPr>
          <a:xfrm rot="10800000">
            <a:off x="-186801" y="-81449"/>
            <a:ext cx="1578600" cy="112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4681950" y="1976550"/>
            <a:ext cx="3026400" cy="2514000"/>
          </a:xfrm>
          <a:prstGeom prst="roundRect">
            <a:avLst>
              <a:gd fmla="val 16667" name="adj"/>
            </a:avLst>
          </a:prstGeom>
          <a:noFill/>
          <a:ln cap="flat" cmpd="sng" w="19050">
            <a:solidFill>
              <a:srgbClr val="D29C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a:off x="1545675" y="1008450"/>
            <a:ext cx="3026400" cy="2514000"/>
          </a:xfrm>
          <a:prstGeom prst="roundRect">
            <a:avLst>
              <a:gd fmla="val 16667" name="adj"/>
            </a:avLst>
          </a:prstGeom>
          <a:noFill/>
          <a:ln cap="flat" cmpd="sng" w="19050">
            <a:solidFill>
              <a:srgbClr val="D29C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a:off x="1545675" y="3706875"/>
            <a:ext cx="3393600" cy="18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p:nvPr/>
        </p:nvSpPr>
        <p:spPr>
          <a:xfrm rot="10800000">
            <a:off x="2744975" y="1947125"/>
            <a:ext cx="3582900" cy="222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a:off x="361850" y="1181250"/>
            <a:ext cx="2506500" cy="3445800"/>
          </a:xfrm>
          <a:prstGeom prst="roundRect">
            <a:avLst>
              <a:gd fmla="val 16667" name="adj"/>
            </a:avLst>
          </a:prstGeom>
          <a:solidFill>
            <a:srgbClr val="CD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9" name="Google Shape;309;p43"/>
          <p:cNvSpPr txBox="1"/>
          <p:nvPr>
            <p:ph idx="2" type="ctrTitle"/>
          </p:nvPr>
        </p:nvSpPr>
        <p:spPr>
          <a:xfrm flipH="1">
            <a:off x="734599" y="1976538"/>
            <a:ext cx="1761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Early Goals  </a:t>
            </a:r>
            <a:endParaRPr/>
          </a:p>
        </p:txBody>
      </p:sp>
      <p:sp>
        <p:nvSpPr>
          <p:cNvPr id="310" name="Google Shape;310;p43"/>
          <p:cNvSpPr txBox="1"/>
          <p:nvPr>
            <p:ph idx="3" type="subTitle"/>
          </p:nvPr>
        </p:nvSpPr>
        <p:spPr>
          <a:xfrm flipH="1">
            <a:off x="400925" y="2600250"/>
            <a:ext cx="2355900" cy="184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Semantic Interpretation:</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a:t>Find </a:t>
            </a:r>
            <a:r>
              <a:rPr lang="en"/>
              <a:t>indisputable</a:t>
            </a:r>
            <a:r>
              <a:rPr lang="en"/>
              <a:t> evidence. Clear and unambiguous. </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Shallow reading that specifies and identifies  the precise/objective data  in a text. </a:t>
            </a:r>
            <a:endParaRPr/>
          </a:p>
          <a:p>
            <a:pPr indent="0" lvl="0" marL="457200" rtl="0" algn="l">
              <a:spcBef>
                <a:spcPts val="0"/>
              </a:spcBef>
              <a:spcAft>
                <a:spcPts val="0"/>
              </a:spcAft>
              <a:buNone/>
            </a:pPr>
            <a:r>
              <a:t/>
            </a:r>
            <a:endParaRPr/>
          </a:p>
          <a:p>
            <a:pPr indent="0" lvl="0" marL="457200" rtl="0" algn="ctr">
              <a:spcBef>
                <a:spcPts val="0"/>
              </a:spcBef>
              <a:spcAft>
                <a:spcPts val="0"/>
              </a:spcAft>
              <a:buNone/>
            </a:pPr>
            <a:r>
              <a:t/>
            </a:r>
            <a:endParaRPr/>
          </a:p>
        </p:txBody>
      </p:sp>
      <p:sp>
        <p:nvSpPr>
          <p:cNvPr id="311" name="Google Shape;311;p43"/>
          <p:cNvSpPr txBox="1"/>
          <p:nvPr>
            <p:ph idx="2" type="ctrTitle"/>
          </p:nvPr>
        </p:nvSpPr>
        <p:spPr>
          <a:xfrm flipH="1">
            <a:off x="1271000" y="1580110"/>
            <a:ext cx="688200" cy="48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01</a:t>
            </a:r>
            <a:endParaRPr sz="4800">
              <a:solidFill>
                <a:schemeClr val="lt1"/>
              </a:solidFill>
            </a:endParaRPr>
          </a:p>
        </p:txBody>
      </p:sp>
      <p:sp>
        <p:nvSpPr>
          <p:cNvPr id="312" name="Google Shape;312;p43"/>
          <p:cNvSpPr txBox="1"/>
          <p:nvPr>
            <p:ph idx="2" type="ctrTitle"/>
          </p:nvPr>
        </p:nvSpPr>
        <p:spPr>
          <a:xfrm flipH="1">
            <a:off x="6605706" y="202245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sp>
        <p:nvSpPr>
          <p:cNvPr id="313" name="Google Shape;313;p43"/>
          <p:cNvSpPr/>
          <p:nvPr/>
        </p:nvSpPr>
        <p:spPr>
          <a:xfrm>
            <a:off x="3218838" y="1580100"/>
            <a:ext cx="2506500" cy="3445800"/>
          </a:xfrm>
          <a:prstGeom prst="roundRect">
            <a:avLst>
              <a:gd fmla="val 16667" name="adj"/>
            </a:avLst>
          </a:prstGeom>
          <a:solidFill>
            <a:srgbClr val="CD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4" name="Google Shape;314;p43"/>
          <p:cNvSpPr/>
          <p:nvPr/>
        </p:nvSpPr>
        <p:spPr>
          <a:xfrm>
            <a:off x="6187363" y="650025"/>
            <a:ext cx="2506500" cy="3445800"/>
          </a:xfrm>
          <a:prstGeom prst="roundRect">
            <a:avLst>
              <a:gd fmla="val 16667" name="adj"/>
            </a:avLst>
          </a:prstGeom>
          <a:solidFill>
            <a:srgbClr val="CD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5" name="Google Shape;315;p43"/>
          <p:cNvSpPr txBox="1"/>
          <p:nvPr>
            <p:ph idx="4" type="ctrTitle"/>
          </p:nvPr>
        </p:nvSpPr>
        <p:spPr>
          <a:xfrm flipH="1">
            <a:off x="3582568" y="2282851"/>
            <a:ext cx="1815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Limitations of Distant Reading </a:t>
            </a:r>
            <a:endParaRPr/>
          </a:p>
        </p:txBody>
      </p:sp>
      <p:sp>
        <p:nvSpPr>
          <p:cNvPr id="316" name="Google Shape;316;p43"/>
          <p:cNvSpPr txBox="1"/>
          <p:nvPr>
            <p:ph type="ctrTitle"/>
          </p:nvPr>
        </p:nvSpPr>
        <p:spPr>
          <a:xfrm flipH="1">
            <a:off x="6715225" y="1335130"/>
            <a:ext cx="1560600" cy="7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Solutions</a:t>
            </a:r>
            <a:endParaRPr/>
          </a:p>
        </p:txBody>
      </p:sp>
      <p:sp>
        <p:nvSpPr>
          <p:cNvPr id="317" name="Google Shape;317;p43"/>
          <p:cNvSpPr txBox="1"/>
          <p:nvPr>
            <p:ph idx="3" type="subTitle"/>
          </p:nvPr>
        </p:nvSpPr>
        <p:spPr>
          <a:xfrm flipH="1">
            <a:off x="3312263" y="2871575"/>
            <a:ext cx="2355900" cy="178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Lost of </a:t>
            </a:r>
            <a:r>
              <a:rPr lang="en"/>
              <a:t>subtleties of expression.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Erasure of the complexities and the nuanced meanings.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Makes it less relevant for scholars interested in deeper analysis.</a:t>
            </a:r>
            <a:endParaRPr/>
          </a:p>
        </p:txBody>
      </p:sp>
      <p:sp>
        <p:nvSpPr>
          <p:cNvPr id="318" name="Google Shape;318;p43"/>
          <p:cNvSpPr txBox="1"/>
          <p:nvPr>
            <p:ph idx="3" type="subTitle"/>
          </p:nvPr>
        </p:nvSpPr>
        <p:spPr>
          <a:xfrm flipH="1">
            <a:off x="6317575" y="1912200"/>
            <a:ext cx="2355900" cy="19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Poetic Interpretation: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researchers call “computational hermeneutics”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Named Entity Recognition and Semantic Grammar Analysis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19" name="Google Shape;319;p43"/>
          <p:cNvSpPr txBox="1"/>
          <p:nvPr>
            <p:ph idx="2" type="ctrTitle"/>
          </p:nvPr>
        </p:nvSpPr>
        <p:spPr>
          <a:xfrm flipH="1">
            <a:off x="4110462" y="1788925"/>
            <a:ext cx="723300" cy="48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02</a:t>
            </a:r>
            <a:endParaRPr sz="4800">
              <a:solidFill>
                <a:schemeClr val="lt1"/>
              </a:solidFill>
            </a:endParaRPr>
          </a:p>
        </p:txBody>
      </p:sp>
      <p:sp>
        <p:nvSpPr>
          <p:cNvPr id="320" name="Google Shape;320;p43"/>
          <p:cNvSpPr txBox="1"/>
          <p:nvPr>
            <p:ph idx="2" type="ctrTitle"/>
          </p:nvPr>
        </p:nvSpPr>
        <p:spPr>
          <a:xfrm flipH="1">
            <a:off x="7154275" y="741650"/>
            <a:ext cx="723300" cy="7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pic>
        <p:nvPicPr>
          <p:cNvPr id="321" name="Google Shape;321;p43"/>
          <p:cNvPicPr preferRelativeResize="0"/>
          <p:nvPr/>
        </p:nvPicPr>
        <p:blipFill>
          <a:blip r:embed="rId3">
            <a:alphaModFix/>
          </a:blip>
          <a:stretch>
            <a:fillRect/>
          </a:stretch>
        </p:blipFill>
        <p:spPr>
          <a:xfrm>
            <a:off x="3378675" y="106850"/>
            <a:ext cx="1560600" cy="1428486"/>
          </a:xfrm>
          <a:prstGeom prst="rect">
            <a:avLst/>
          </a:prstGeom>
          <a:noFill/>
          <a:ln>
            <a:noFill/>
          </a:ln>
        </p:spPr>
      </p:pic>
      <p:sp>
        <p:nvSpPr>
          <p:cNvPr id="322" name="Google Shape;322;p43"/>
          <p:cNvSpPr txBox="1"/>
          <p:nvPr>
            <p:ph idx="2" type="ctrTitle"/>
          </p:nvPr>
        </p:nvSpPr>
        <p:spPr>
          <a:xfrm flipH="1">
            <a:off x="1751675" y="465149"/>
            <a:ext cx="15606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chemeClr val="dk2"/>
                </a:solidFill>
              </a:rPr>
              <a:t>Kenneth Burke</a:t>
            </a:r>
            <a:endParaRPr sz="1000">
              <a:solidFill>
                <a:schemeClr val="dk2"/>
              </a:solidFill>
            </a:endParaRPr>
          </a:p>
          <a:p>
            <a:pPr indent="0" lvl="0" marL="0" rtl="0" algn="r">
              <a:spcBef>
                <a:spcPts val="0"/>
              </a:spcBef>
              <a:spcAft>
                <a:spcPts val="0"/>
              </a:spcAft>
              <a:buNone/>
            </a:pPr>
            <a:r>
              <a:rPr lang="en" sz="1000">
                <a:solidFill>
                  <a:schemeClr val="dk2"/>
                </a:solidFill>
              </a:rPr>
              <a:t> philosopher &amp; communications theorist</a:t>
            </a:r>
            <a:endParaRPr sz="1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idx="6" type="title"/>
          </p:nvPr>
        </p:nvSpPr>
        <p:spPr>
          <a:xfrm>
            <a:off x="603525" y="406500"/>
            <a:ext cx="7533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800">
                <a:solidFill>
                  <a:srgbClr val="113F6B"/>
                </a:solidFill>
                <a:latin typeface="Playfair Display Regular"/>
                <a:ea typeface="Playfair Display Regular"/>
                <a:cs typeface="Playfair Display Regular"/>
                <a:sym typeface="Playfair Display Regular"/>
              </a:rPr>
              <a:t>Close Reading and the US National Security</a:t>
            </a:r>
            <a:endParaRPr b="0" sz="2800">
              <a:solidFill>
                <a:srgbClr val="113F6B"/>
              </a:solidFill>
              <a:latin typeface="Playfair Display Regular"/>
              <a:ea typeface="Playfair Display Regular"/>
              <a:cs typeface="Playfair Display Regular"/>
              <a:sym typeface="Playfair Display Regular"/>
            </a:endParaRPr>
          </a:p>
        </p:txBody>
      </p:sp>
      <p:sp>
        <p:nvSpPr>
          <p:cNvPr id="328" name="Google Shape;328;p44"/>
          <p:cNvSpPr txBox="1"/>
          <p:nvPr/>
        </p:nvSpPr>
        <p:spPr>
          <a:xfrm>
            <a:off x="647175" y="1589225"/>
            <a:ext cx="74466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latin typeface="Assistant ExtraLight"/>
                <a:ea typeface="Assistant ExtraLight"/>
                <a:cs typeface="Assistant ExtraLight"/>
                <a:sym typeface="Assistant ExtraLight"/>
              </a:rPr>
              <a:t>Researchers analyzed 11 National Strategic Security; they focused on its </a:t>
            </a:r>
            <a:r>
              <a:rPr b="1" lang="en">
                <a:latin typeface="Assistant"/>
                <a:ea typeface="Assistant"/>
                <a:cs typeface="Assistant"/>
                <a:sym typeface="Assistant"/>
              </a:rPr>
              <a:t>rhetoric method</a:t>
            </a:r>
            <a:r>
              <a:rPr lang="en">
                <a:latin typeface="Assistant ExtraLight"/>
                <a:ea typeface="Assistant ExtraLight"/>
                <a:cs typeface="Assistant ExtraLight"/>
                <a:sym typeface="Assistant ExtraLight"/>
              </a:rPr>
              <a:t>.</a:t>
            </a:r>
            <a:endParaRPr>
              <a:latin typeface="Assistant ExtraLight"/>
              <a:ea typeface="Assistant ExtraLight"/>
              <a:cs typeface="Assistant ExtraLight"/>
              <a:sym typeface="Assistant ExtraLight"/>
            </a:endParaRPr>
          </a:p>
          <a:p>
            <a:pPr indent="0" lvl="0" marL="0" rtl="0" algn="l">
              <a:spcBef>
                <a:spcPts val="0"/>
              </a:spcBef>
              <a:spcAft>
                <a:spcPts val="0"/>
              </a:spcAft>
              <a:buNone/>
            </a:pPr>
            <a:r>
              <a:t/>
            </a:r>
            <a:endParaRPr>
              <a:latin typeface="Assistant ExtraLight"/>
              <a:ea typeface="Assistant ExtraLight"/>
              <a:cs typeface="Assistant ExtraLight"/>
              <a:sym typeface="Assistant ExtraLight"/>
            </a:endParaRPr>
          </a:p>
          <a:p>
            <a:pPr indent="-317500" lvl="0" marL="457200" rtl="0" algn="l">
              <a:spcBef>
                <a:spcPts val="0"/>
              </a:spcBef>
              <a:spcAft>
                <a:spcPts val="0"/>
              </a:spcAft>
              <a:buSzPts val="1400"/>
              <a:buFont typeface="Assistant ExtraLight"/>
              <a:buChar char="●"/>
            </a:pPr>
            <a:r>
              <a:rPr lang="en">
                <a:latin typeface="Assistant ExtraLight"/>
                <a:ea typeface="Assistant ExtraLight"/>
                <a:cs typeface="Assistant ExtraLight"/>
                <a:sym typeface="Assistant ExtraLight"/>
              </a:rPr>
              <a:t>They took into consideration five terms that Burke considers crucial in any close readings: </a:t>
            </a:r>
            <a:endParaRPr>
              <a:latin typeface="Assistant ExtraLight"/>
              <a:ea typeface="Assistant ExtraLight"/>
              <a:cs typeface="Assistant ExtraLight"/>
              <a:sym typeface="Assistant ExtraLight"/>
            </a:endParaRPr>
          </a:p>
          <a:p>
            <a:pPr indent="-317500" lvl="0" marL="457200" rtl="0" algn="l">
              <a:spcBef>
                <a:spcPts val="0"/>
              </a:spcBef>
              <a:spcAft>
                <a:spcPts val="0"/>
              </a:spcAft>
              <a:buSzPts val="1400"/>
              <a:buFont typeface="Assistant ExtraLight"/>
              <a:buAutoNum type="arabicParenBoth"/>
            </a:pPr>
            <a:r>
              <a:rPr lang="en">
                <a:latin typeface="Assistant ExtraLight"/>
                <a:ea typeface="Assistant ExtraLight"/>
                <a:cs typeface="Assistant ExtraLight"/>
                <a:sym typeface="Assistant ExtraLight"/>
              </a:rPr>
              <a:t>what was done (act)</a:t>
            </a:r>
            <a:endParaRPr>
              <a:latin typeface="Assistant ExtraLight"/>
              <a:ea typeface="Assistant ExtraLight"/>
              <a:cs typeface="Assistant ExtraLight"/>
              <a:sym typeface="Assistant ExtraLight"/>
            </a:endParaRPr>
          </a:p>
          <a:p>
            <a:pPr indent="-317500" lvl="0" marL="457200" rtl="0" algn="l">
              <a:spcBef>
                <a:spcPts val="0"/>
              </a:spcBef>
              <a:spcAft>
                <a:spcPts val="0"/>
              </a:spcAft>
              <a:buSzPts val="1400"/>
              <a:buFont typeface="Assistant ExtraLight"/>
              <a:buAutoNum type="arabicParenBoth"/>
            </a:pPr>
            <a:r>
              <a:rPr lang="en">
                <a:latin typeface="Assistant ExtraLight"/>
                <a:ea typeface="Assistant ExtraLight"/>
                <a:cs typeface="Assistant ExtraLight"/>
                <a:sym typeface="Assistant ExtraLight"/>
              </a:rPr>
              <a:t>when or where it was done (scene)</a:t>
            </a:r>
            <a:endParaRPr>
              <a:latin typeface="Assistant ExtraLight"/>
              <a:ea typeface="Assistant ExtraLight"/>
              <a:cs typeface="Assistant ExtraLight"/>
              <a:sym typeface="Assistant ExtraLight"/>
            </a:endParaRPr>
          </a:p>
          <a:p>
            <a:pPr indent="-317500" lvl="0" marL="457200" rtl="0" algn="l">
              <a:spcBef>
                <a:spcPts val="0"/>
              </a:spcBef>
              <a:spcAft>
                <a:spcPts val="0"/>
              </a:spcAft>
              <a:buSzPts val="1400"/>
              <a:buFont typeface="Assistant ExtraLight"/>
              <a:buAutoNum type="arabicParenBoth"/>
            </a:pPr>
            <a:r>
              <a:rPr lang="en">
                <a:latin typeface="Assistant ExtraLight"/>
                <a:ea typeface="Assistant ExtraLight"/>
                <a:cs typeface="Assistant ExtraLight"/>
                <a:sym typeface="Assistant ExtraLight"/>
              </a:rPr>
              <a:t>who did it (agent)</a:t>
            </a:r>
            <a:endParaRPr>
              <a:latin typeface="Assistant ExtraLight"/>
              <a:ea typeface="Assistant ExtraLight"/>
              <a:cs typeface="Assistant ExtraLight"/>
              <a:sym typeface="Assistant ExtraLight"/>
            </a:endParaRPr>
          </a:p>
          <a:p>
            <a:pPr indent="-317500" lvl="0" marL="457200" rtl="0" algn="l">
              <a:spcBef>
                <a:spcPts val="0"/>
              </a:spcBef>
              <a:spcAft>
                <a:spcPts val="0"/>
              </a:spcAft>
              <a:buSzPts val="1400"/>
              <a:buFont typeface="Assistant ExtraLight"/>
              <a:buAutoNum type="arabicParenBoth"/>
            </a:pPr>
            <a:r>
              <a:rPr lang="en">
                <a:latin typeface="Assistant ExtraLight"/>
                <a:ea typeface="Assistant ExtraLight"/>
                <a:cs typeface="Assistant ExtraLight"/>
                <a:sym typeface="Assistant ExtraLight"/>
              </a:rPr>
              <a:t>how he did it (agency)</a:t>
            </a:r>
            <a:endParaRPr>
              <a:latin typeface="Assistant ExtraLight"/>
              <a:ea typeface="Assistant ExtraLight"/>
              <a:cs typeface="Assistant ExtraLight"/>
              <a:sym typeface="Assistant ExtraLight"/>
            </a:endParaRPr>
          </a:p>
          <a:p>
            <a:pPr indent="-317500" lvl="0" marL="457200" rtl="0" algn="l">
              <a:spcBef>
                <a:spcPts val="0"/>
              </a:spcBef>
              <a:spcAft>
                <a:spcPts val="0"/>
              </a:spcAft>
              <a:buSzPts val="1400"/>
              <a:buFont typeface="Assistant ExtraLight"/>
              <a:buAutoNum type="arabicParenBoth"/>
            </a:pPr>
            <a:r>
              <a:rPr lang="en">
                <a:latin typeface="Assistant ExtraLight"/>
                <a:ea typeface="Assistant ExtraLight"/>
                <a:cs typeface="Assistant ExtraLight"/>
                <a:sym typeface="Assistant ExtraLight"/>
              </a:rPr>
              <a:t> and why (purpose)</a:t>
            </a:r>
            <a:endParaRPr>
              <a:latin typeface="Assistant ExtraLight"/>
              <a:ea typeface="Assistant ExtraLight"/>
              <a:cs typeface="Assistant ExtraLight"/>
              <a:sym typeface="Assistant ExtraLight"/>
            </a:endParaRPr>
          </a:p>
          <a:p>
            <a:pPr indent="0" lvl="0" marL="0" rtl="0" algn="l">
              <a:spcBef>
                <a:spcPts val="0"/>
              </a:spcBef>
              <a:spcAft>
                <a:spcPts val="0"/>
              </a:spcAft>
              <a:buNone/>
            </a:pPr>
            <a:r>
              <a:t/>
            </a:r>
            <a:endParaRPr>
              <a:latin typeface="Assistant ExtraLight"/>
              <a:ea typeface="Assistant ExtraLight"/>
              <a:cs typeface="Assistant ExtraLight"/>
              <a:sym typeface="Assistant ExtraLight"/>
            </a:endParaRPr>
          </a:p>
          <a:p>
            <a:pPr indent="-317500" lvl="0" marL="457200" rtl="0" algn="l">
              <a:spcBef>
                <a:spcPts val="0"/>
              </a:spcBef>
              <a:spcAft>
                <a:spcPts val="0"/>
              </a:spcAft>
              <a:buSzPts val="1400"/>
              <a:buFont typeface="Assistant ExtraLight"/>
              <a:buChar char="●"/>
            </a:pPr>
            <a:r>
              <a:rPr lang="en">
                <a:latin typeface="Assistant ExtraLight"/>
                <a:ea typeface="Assistant ExtraLight"/>
                <a:cs typeface="Assistant ExtraLight"/>
                <a:sym typeface="Assistant ExtraLight"/>
              </a:rPr>
              <a:t>They used Named Entity Recognition (NER) to identify different agents and semantic grammar analysis to identify the actions taken by these agents.</a:t>
            </a:r>
            <a:endParaRPr>
              <a:latin typeface="Assistant ExtraLight"/>
              <a:ea typeface="Assistant ExtraLight"/>
              <a:cs typeface="Assistant ExtraLight"/>
              <a:sym typeface="Assistant ExtraLight"/>
            </a:endParaRPr>
          </a:p>
          <a:p>
            <a:pPr indent="0" lvl="0" marL="0" rtl="0" algn="l">
              <a:spcBef>
                <a:spcPts val="0"/>
              </a:spcBef>
              <a:spcAft>
                <a:spcPts val="0"/>
              </a:spcAft>
              <a:buNone/>
            </a:pPr>
            <a:r>
              <a:t/>
            </a:r>
            <a:endParaRPr>
              <a:latin typeface="Assistant ExtraLight"/>
              <a:ea typeface="Assistant ExtraLight"/>
              <a:cs typeface="Assistant ExtraLight"/>
              <a:sym typeface="Assistant ExtraLight"/>
            </a:endParaRPr>
          </a:p>
          <a:p>
            <a:pPr indent="0" lvl="0" marL="0" rtl="0" algn="l">
              <a:spcBef>
                <a:spcPts val="0"/>
              </a:spcBef>
              <a:spcAft>
                <a:spcPts val="0"/>
              </a:spcAft>
              <a:buNone/>
            </a:pPr>
            <a:r>
              <a:rPr lang="en">
                <a:latin typeface="Assistant ExtraLight"/>
                <a:ea typeface="Assistant ExtraLight"/>
                <a:cs typeface="Assistant ExtraLight"/>
                <a:sym typeface="Assistant ExtraLight"/>
              </a:rPr>
              <a:t> </a:t>
            </a:r>
            <a:endParaRPr>
              <a:latin typeface="Assistant ExtraLight"/>
              <a:ea typeface="Assistant ExtraLight"/>
              <a:cs typeface="Assistant ExtraLight"/>
              <a:sym typeface="Assistant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ph idx="6" type="title"/>
          </p:nvPr>
        </p:nvSpPr>
        <p:spPr>
          <a:xfrm>
            <a:off x="603525" y="406500"/>
            <a:ext cx="75339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800">
                <a:solidFill>
                  <a:srgbClr val="113F6B"/>
                </a:solidFill>
                <a:latin typeface="Playfair Display Regular"/>
                <a:ea typeface="Playfair Display Regular"/>
                <a:cs typeface="Playfair Display Regular"/>
                <a:sym typeface="Playfair Display Regular"/>
              </a:rPr>
              <a:t>Close Reading and the US National Security</a:t>
            </a:r>
            <a:endParaRPr b="0" sz="2800">
              <a:solidFill>
                <a:srgbClr val="113F6B"/>
              </a:solidFill>
              <a:latin typeface="Playfair Display Regular"/>
              <a:ea typeface="Playfair Display Regular"/>
              <a:cs typeface="Playfair Display Regular"/>
              <a:sym typeface="Playfair Display Regular"/>
            </a:endParaRPr>
          </a:p>
          <a:p>
            <a:pPr indent="0" lvl="0" marL="0" rtl="0" algn="l">
              <a:spcBef>
                <a:spcPts val="0"/>
              </a:spcBef>
              <a:spcAft>
                <a:spcPts val="0"/>
              </a:spcAft>
              <a:buNone/>
            </a:pPr>
            <a:r>
              <a:t/>
            </a:r>
            <a:endParaRPr b="0" sz="3100">
              <a:solidFill>
                <a:srgbClr val="113F6B"/>
              </a:solidFill>
              <a:latin typeface="Playfair Display Regular"/>
              <a:ea typeface="Playfair Display Regular"/>
              <a:cs typeface="Playfair Display Regular"/>
              <a:sym typeface="Playfair Display Regular"/>
            </a:endParaRPr>
          </a:p>
        </p:txBody>
      </p:sp>
      <p:pic>
        <p:nvPicPr>
          <p:cNvPr id="334" name="Google Shape;334;p45"/>
          <p:cNvPicPr preferRelativeResize="0"/>
          <p:nvPr/>
        </p:nvPicPr>
        <p:blipFill>
          <a:blip r:embed="rId3">
            <a:alphaModFix/>
          </a:blip>
          <a:stretch>
            <a:fillRect/>
          </a:stretch>
        </p:blipFill>
        <p:spPr>
          <a:xfrm rot="5400000">
            <a:off x="3624351" y="301426"/>
            <a:ext cx="1754700" cy="7271448"/>
          </a:xfrm>
          <a:prstGeom prst="rect">
            <a:avLst/>
          </a:prstGeom>
          <a:noFill/>
          <a:ln>
            <a:noFill/>
          </a:ln>
        </p:spPr>
      </p:pic>
      <p:sp>
        <p:nvSpPr>
          <p:cNvPr id="335" name="Google Shape;335;p45"/>
          <p:cNvSpPr txBox="1"/>
          <p:nvPr/>
        </p:nvSpPr>
        <p:spPr>
          <a:xfrm>
            <a:off x="888325" y="1129600"/>
            <a:ext cx="7249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ExtraLight"/>
              <a:buChar char="●"/>
            </a:pPr>
            <a:r>
              <a:rPr lang="en">
                <a:latin typeface="Assistant ExtraLight"/>
                <a:ea typeface="Assistant ExtraLight"/>
                <a:cs typeface="Assistant ExtraLight"/>
                <a:sym typeface="Assistant ExtraLight"/>
              </a:rPr>
              <a:t>With this approach, the team capture Clinton administration’s concerns with </a:t>
            </a:r>
            <a:r>
              <a:rPr b="1" lang="en">
                <a:latin typeface="Assistant"/>
                <a:ea typeface="Assistant"/>
                <a:cs typeface="Assistant"/>
                <a:sym typeface="Assistant"/>
              </a:rPr>
              <a:t>‘controlling’</a:t>
            </a:r>
            <a:r>
              <a:rPr lang="en">
                <a:latin typeface="Assistant ExtraLight"/>
                <a:ea typeface="Assistant ExtraLight"/>
                <a:cs typeface="Assistant ExtraLight"/>
                <a:sym typeface="Assistant ExtraLight"/>
              </a:rPr>
              <a:t> the agents of terror in the 1990s, and the Bush administration’s focus on ‘removing’, </a:t>
            </a:r>
            <a:r>
              <a:rPr b="1" lang="en">
                <a:latin typeface="Assistant"/>
                <a:ea typeface="Assistant"/>
                <a:cs typeface="Assistant"/>
                <a:sym typeface="Assistant"/>
              </a:rPr>
              <a:t>‘commanding,’ ‘building,’ and ‘expanding’ </a:t>
            </a:r>
            <a:r>
              <a:rPr lang="en">
                <a:latin typeface="Assistant ExtraLight"/>
                <a:ea typeface="Assistant ExtraLight"/>
                <a:cs typeface="Assistant ExtraLight"/>
                <a:sym typeface="Assistant ExtraLight"/>
              </a:rPr>
              <a:t>in the 2000s.</a:t>
            </a:r>
            <a:endParaRPr>
              <a:latin typeface="Assistant ExtraLight"/>
              <a:ea typeface="Assistant ExtraLight"/>
              <a:cs typeface="Assistant ExtraLight"/>
              <a:sym typeface="Assistant ExtraLight"/>
            </a:endParaRPr>
          </a:p>
          <a:p>
            <a:pPr indent="0" lvl="0" marL="457200" rtl="0" algn="l">
              <a:spcBef>
                <a:spcPts val="0"/>
              </a:spcBef>
              <a:spcAft>
                <a:spcPts val="0"/>
              </a:spcAft>
              <a:buNone/>
            </a:pPr>
            <a:r>
              <a:t/>
            </a:r>
            <a:endParaRPr>
              <a:latin typeface="Assistant ExtraLight"/>
              <a:ea typeface="Assistant ExtraLight"/>
              <a:cs typeface="Assistant ExtraLight"/>
              <a:sym typeface="Assistant ExtraLight"/>
            </a:endParaRPr>
          </a:p>
          <a:p>
            <a:pPr indent="-317500" lvl="0" marL="457200" rtl="0" algn="l">
              <a:spcBef>
                <a:spcPts val="0"/>
              </a:spcBef>
              <a:spcAft>
                <a:spcPts val="0"/>
              </a:spcAft>
              <a:buSzPts val="1400"/>
              <a:buFont typeface="Assistant ExtraLight"/>
              <a:buChar char="●"/>
            </a:pPr>
            <a:r>
              <a:rPr lang="en">
                <a:latin typeface="Assistant ExtraLight"/>
                <a:ea typeface="Assistant ExtraLight"/>
                <a:cs typeface="Assistant ExtraLight"/>
                <a:sym typeface="Assistant ExtraLight"/>
              </a:rPr>
              <a:t>By focusing in on what Burke describes as the “grammar of motives” they were  able to use automated methods to mimic a particular style of close reading.</a:t>
            </a:r>
            <a:endParaRPr>
              <a:latin typeface="Assistant ExtraLight"/>
              <a:ea typeface="Assistant ExtraLight"/>
              <a:cs typeface="Assistant ExtraLight"/>
              <a:sym typeface="Assistant Extra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p:nvPr/>
        </p:nvSpPr>
        <p:spPr>
          <a:xfrm rot="141382">
            <a:off x="2836536" y="2624780"/>
            <a:ext cx="2612209" cy="1597639"/>
          </a:xfrm>
          <a:prstGeom prst="wedgeEllipseCallout">
            <a:avLst>
              <a:gd fmla="val -28634" name="adj1"/>
              <a:gd fmla="val 55369" name="adj2"/>
            </a:avLst>
          </a:prstGeom>
          <a:solidFill>
            <a:srgbClr val="CDDBE2"/>
          </a:solidFill>
          <a:ln cap="flat" cmpd="sng" w="9525">
            <a:solidFill>
              <a:srgbClr val="D1A5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341" name="Google Shape;341;p46"/>
          <p:cNvSpPr/>
          <p:nvPr/>
        </p:nvSpPr>
        <p:spPr>
          <a:xfrm rot="10800000">
            <a:off x="-186801" y="-81449"/>
            <a:ext cx="1578600" cy="112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6"/>
          <p:cNvSpPr/>
          <p:nvPr/>
        </p:nvSpPr>
        <p:spPr>
          <a:xfrm>
            <a:off x="6241075" y="255625"/>
            <a:ext cx="2387700" cy="1587300"/>
          </a:xfrm>
          <a:prstGeom prst="wedgeEllipseCallout">
            <a:avLst>
              <a:gd fmla="val 32452" name="adj1"/>
              <a:gd fmla="val 61179" name="adj2"/>
            </a:avLst>
          </a:prstGeom>
          <a:solidFill>
            <a:srgbClr val="CDDBE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343" name="Google Shape;343;p46"/>
          <p:cNvSpPr txBox="1"/>
          <p:nvPr/>
        </p:nvSpPr>
        <p:spPr>
          <a:xfrm>
            <a:off x="6241075" y="435725"/>
            <a:ext cx="2387700" cy="149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chemeClr val="dk2"/>
                </a:solidFill>
                <a:latin typeface="Marvel"/>
                <a:ea typeface="Marvel"/>
                <a:cs typeface="Marvel"/>
                <a:sym typeface="Marvel"/>
              </a:rPr>
              <a:t>“...found age-related bias</a:t>
            </a:r>
            <a:endParaRPr b="1" sz="1200">
              <a:solidFill>
                <a:schemeClr val="dk2"/>
              </a:solidFill>
              <a:latin typeface="Marvel"/>
              <a:ea typeface="Marvel"/>
              <a:cs typeface="Marvel"/>
              <a:sym typeface="Marvel"/>
            </a:endParaRPr>
          </a:p>
          <a:p>
            <a:pPr indent="0" lvl="0" marL="0" rtl="0" algn="ctr">
              <a:lnSpc>
                <a:spcPct val="115000"/>
              </a:lnSpc>
              <a:spcBef>
                <a:spcPts val="0"/>
              </a:spcBef>
              <a:spcAft>
                <a:spcPts val="0"/>
              </a:spcAft>
              <a:buNone/>
            </a:pPr>
            <a:r>
              <a:rPr b="1" lang="en" sz="1200">
                <a:solidFill>
                  <a:schemeClr val="dk2"/>
                </a:solidFill>
                <a:latin typeface="Marvel"/>
                <a:ea typeface="Marvel"/>
                <a:cs typeface="Marvel"/>
                <a:sym typeface="Marvel"/>
              </a:rPr>
              <a:t> among popular sentiment tools and commonly-used word embeddings. We reduced bias by creating a classifier built on modified training data.”</a:t>
            </a:r>
            <a:endParaRPr sz="1600"/>
          </a:p>
          <a:p>
            <a:pPr indent="0" lvl="0" marL="0" rtl="0" algn="ctr">
              <a:spcBef>
                <a:spcPts val="0"/>
              </a:spcBef>
              <a:spcAft>
                <a:spcPts val="0"/>
              </a:spcAft>
              <a:buNone/>
            </a:pPr>
            <a:r>
              <a:t/>
            </a:r>
            <a:endParaRPr sz="1600">
              <a:latin typeface="Assistant ExtraLight"/>
              <a:ea typeface="Assistant ExtraLight"/>
              <a:cs typeface="Assistant ExtraLight"/>
              <a:sym typeface="Assistant ExtraLight"/>
            </a:endParaRPr>
          </a:p>
        </p:txBody>
      </p:sp>
      <p:sp>
        <p:nvSpPr>
          <p:cNvPr id="344" name="Google Shape;344;p46"/>
          <p:cNvSpPr txBox="1"/>
          <p:nvPr/>
        </p:nvSpPr>
        <p:spPr>
          <a:xfrm>
            <a:off x="7683300" y="1971450"/>
            <a:ext cx="1507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900">
                <a:solidFill>
                  <a:schemeClr val="dk2"/>
                </a:solidFill>
                <a:latin typeface="Marvel"/>
                <a:ea typeface="Marvel"/>
                <a:cs typeface="Marvel"/>
                <a:sym typeface="Marvel"/>
              </a:rPr>
              <a:t>Proceedings of the 201</a:t>
            </a:r>
            <a:r>
              <a:rPr b="1" i="1" lang="en" sz="900">
                <a:solidFill>
                  <a:schemeClr val="dk2"/>
                </a:solidFill>
                <a:latin typeface="Marvel"/>
                <a:ea typeface="Marvel"/>
                <a:cs typeface="Marvel"/>
                <a:sym typeface="Marvel"/>
              </a:rPr>
              <a:t>8 chi conference on human factors in computing systems</a:t>
            </a:r>
            <a:endParaRPr b="1" i="1" sz="900">
              <a:solidFill>
                <a:schemeClr val="dk2"/>
              </a:solidFill>
              <a:latin typeface="Marvel"/>
              <a:ea typeface="Marvel"/>
              <a:cs typeface="Marvel"/>
              <a:sym typeface="Marvel"/>
            </a:endParaRPr>
          </a:p>
        </p:txBody>
      </p:sp>
      <p:sp>
        <p:nvSpPr>
          <p:cNvPr id="345" name="Google Shape;345;p46"/>
          <p:cNvSpPr/>
          <p:nvPr/>
        </p:nvSpPr>
        <p:spPr>
          <a:xfrm rot="141286">
            <a:off x="417303" y="718443"/>
            <a:ext cx="2387616" cy="1587435"/>
          </a:xfrm>
          <a:prstGeom prst="wedgeEllipseCallout">
            <a:avLst>
              <a:gd fmla="val -45313" name="adj1"/>
              <a:gd fmla="val 53294" name="adj2"/>
            </a:avLst>
          </a:prstGeom>
          <a:solidFill>
            <a:srgbClr val="CDDBE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346" name="Google Shape;346;p46"/>
          <p:cNvSpPr txBox="1"/>
          <p:nvPr/>
        </p:nvSpPr>
        <p:spPr>
          <a:xfrm>
            <a:off x="417250" y="958050"/>
            <a:ext cx="2387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Marvel"/>
                <a:ea typeface="Marvel"/>
                <a:cs typeface="Marvel"/>
                <a:sym typeface="Marvel"/>
              </a:rPr>
              <a:t>“For almost all topics, training set compositions and data set sizes, female-authored reviews are more accurately classified than male-authored reviews”</a:t>
            </a:r>
            <a:endParaRPr b="1" sz="1200">
              <a:solidFill>
                <a:schemeClr val="dk2"/>
              </a:solidFill>
              <a:latin typeface="Marvel"/>
              <a:ea typeface="Marvel"/>
              <a:cs typeface="Marvel"/>
              <a:sym typeface="Marvel"/>
            </a:endParaRPr>
          </a:p>
        </p:txBody>
      </p:sp>
      <p:sp>
        <p:nvSpPr>
          <p:cNvPr id="347" name="Google Shape;347;p46"/>
          <p:cNvSpPr txBox="1"/>
          <p:nvPr/>
        </p:nvSpPr>
        <p:spPr>
          <a:xfrm>
            <a:off x="0" y="2238975"/>
            <a:ext cx="1170600" cy="878100"/>
          </a:xfrm>
          <a:prstGeom prst="rect">
            <a:avLst/>
          </a:prstGeom>
          <a:noFill/>
          <a:ln>
            <a:noFill/>
          </a:ln>
        </p:spPr>
        <p:txBody>
          <a:bodyPr anchorCtr="0" anchor="t" bIns="91425" lIns="91425" spcFirstLastPara="1" rIns="91425" wrap="square" tIns="91425">
            <a:spAutoFit/>
          </a:bodyPr>
          <a:lstStyle/>
          <a:p>
            <a:pPr indent="0" lvl="0" marL="0" marR="139700" rtl="0" algn="ctr">
              <a:lnSpc>
                <a:spcPct val="115000"/>
              </a:lnSpc>
              <a:spcBef>
                <a:spcPts val="0"/>
              </a:spcBef>
              <a:spcAft>
                <a:spcPts val="0"/>
              </a:spcAft>
              <a:buNone/>
            </a:pPr>
            <a:r>
              <a:rPr b="1" i="1" lang="en" sz="900">
                <a:solidFill>
                  <a:schemeClr val="dk2"/>
                </a:solidFill>
                <a:uFill>
                  <a:noFill/>
                </a:uFill>
                <a:latin typeface="Marvel"/>
                <a:ea typeface="Marvel"/>
                <a:cs typeface="Marvel"/>
                <a:sym typeface="Marvel"/>
                <a:hlinkClick r:id="rId3">
                  <a:extLst>
                    <a:ext uri="{A12FA001-AC4F-418D-AE19-62706E023703}">
                      <ahyp:hlinkClr val="tx"/>
                    </a:ext>
                  </a:extLst>
                </a:hlinkClick>
              </a:rPr>
              <a:t>Research Institute in Information and Language Processing</a:t>
            </a:r>
            <a:endParaRPr sz="1050">
              <a:solidFill>
                <a:srgbClr val="FFFFFF"/>
              </a:solidFill>
              <a:highlight>
                <a:srgbClr val="001D48"/>
              </a:highlight>
            </a:endParaRPr>
          </a:p>
          <a:p>
            <a:pPr indent="0" lvl="0" marL="0" rtl="0" algn="ctr">
              <a:spcBef>
                <a:spcPts val="0"/>
              </a:spcBef>
              <a:spcAft>
                <a:spcPts val="0"/>
              </a:spcAft>
              <a:buNone/>
            </a:pPr>
            <a:r>
              <a:t/>
            </a:r>
            <a:endParaRPr>
              <a:latin typeface="Assistant ExtraLight"/>
              <a:ea typeface="Assistant ExtraLight"/>
              <a:cs typeface="Assistant ExtraLight"/>
              <a:sym typeface="Assistant ExtraLight"/>
            </a:endParaRPr>
          </a:p>
        </p:txBody>
      </p:sp>
      <p:sp>
        <p:nvSpPr>
          <p:cNvPr id="348" name="Google Shape;348;p46"/>
          <p:cNvSpPr txBox="1"/>
          <p:nvPr/>
        </p:nvSpPr>
        <p:spPr>
          <a:xfrm>
            <a:off x="2908450" y="2843850"/>
            <a:ext cx="25719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chemeClr val="dk2"/>
                </a:solidFill>
                <a:latin typeface="Marvel"/>
                <a:ea typeface="Marvel"/>
                <a:cs typeface="Marvel"/>
                <a:sym typeface="Marvel"/>
              </a:rPr>
              <a:t>Online targeted advert placement </a:t>
            </a:r>
            <a:endParaRPr b="1" sz="1200">
              <a:solidFill>
                <a:schemeClr val="dk2"/>
              </a:solidFill>
              <a:latin typeface="Marvel"/>
              <a:ea typeface="Marvel"/>
              <a:cs typeface="Marvel"/>
              <a:sym typeface="Marvel"/>
            </a:endParaRPr>
          </a:p>
          <a:p>
            <a:pPr indent="0" lvl="0" marL="0" rtl="0" algn="ctr">
              <a:lnSpc>
                <a:spcPct val="115000"/>
              </a:lnSpc>
              <a:spcBef>
                <a:spcPts val="0"/>
              </a:spcBef>
              <a:spcAft>
                <a:spcPts val="0"/>
              </a:spcAft>
              <a:buNone/>
            </a:pPr>
            <a:r>
              <a:rPr b="1" lang="en" sz="1200">
                <a:solidFill>
                  <a:schemeClr val="dk2"/>
                </a:solidFill>
                <a:latin typeface="Marvel"/>
                <a:ea typeface="Marvel"/>
                <a:cs typeface="Marvel"/>
                <a:sym typeface="Marvel"/>
              </a:rPr>
              <a:t>software can “tend to deliver high-paying job adverts to males or negative adverts (e.g., for prison record searches) in response to</a:t>
            </a:r>
            <a:endParaRPr b="1" sz="1200">
              <a:solidFill>
                <a:schemeClr val="dk2"/>
              </a:solidFill>
              <a:latin typeface="Marvel"/>
              <a:ea typeface="Marvel"/>
              <a:cs typeface="Marvel"/>
              <a:sym typeface="Marvel"/>
            </a:endParaRPr>
          </a:p>
          <a:p>
            <a:pPr indent="0" lvl="0" marL="0" rtl="0" algn="ctr">
              <a:lnSpc>
                <a:spcPct val="115000"/>
              </a:lnSpc>
              <a:spcBef>
                <a:spcPts val="0"/>
              </a:spcBef>
              <a:spcAft>
                <a:spcPts val="0"/>
              </a:spcAft>
              <a:buNone/>
            </a:pPr>
            <a:r>
              <a:rPr b="1" lang="en" sz="1200">
                <a:solidFill>
                  <a:schemeClr val="dk2"/>
                </a:solidFill>
                <a:latin typeface="Marvel"/>
                <a:ea typeface="Marvel"/>
                <a:cs typeface="Marvel"/>
                <a:sym typeface="Marvel"/>
              </a:rPr>
              <a:t> ethnic minority name searches”</a:t>
            </a:r>
            <a:endParaRPr b="1" sz="1200">
              <a:solidFill>
                <a:schemeClr val="dk2"/>
              </a:solidFill>
              <a:latin typeface="Marvel"/>
              <a:ea typeface="Marvel"/>
              <a:cs typeface="Marvel"/>
              <a:sym typeface="Marvel"/>
            </a:endParaRPr>
          </a:p>
          <a:p>
            <a:pPr indent="0" lvl="0" marL="0" rtl="0" algn="ctr">
              <a:spcBef>
                <a:spcPts val="0"/>
              </a:spcBef>
              <a:spcAft>
                <a:spcPts val="0"/>
              </a:spcAft>
              <a:buNone/>
            </a:pPr>
            <a:r>
              <a:t/>
            </a:r>
            <a:endParaRPr b="1" sz="1200">
              <a:solidFill>
                <a:schemeClr val="dk2"/>
              </a:solidFill>
              <a:latin typeface="Marvel"/>
              <a:ea typeface="Marvel"/>
              <a:cs typeface="Marvel"/>
              <a:sym typeface="Marvel"/>
            </a:endParaRPr>
          </a:p>
        </p:txBody>
      </p:sp>
      <p:sp>
        <p:nvSpPr>
          <p:cNvPr id="349" name="Google Shape;349;p46"/>
          <p:cNvSpPr txBox="1"/>
          <p:nvPr/>
        </p:nvSpPr>
        <p:spPr>
          <a:xfrm>
            <a:off x="2144975" y="4275450"/>
            <a:ext cx="1746900" cy="801000"/>
          </a:xfrm>
          <a:prstGeom prst="rect">
            <a:avLst/>
          </a:prstGeom>
          <a:noFill/>
          <a:ln>
            <a:noFill/>
          </a:ln>
        </p:spPr>
        <p:txBody>
          <a:bodyPr anchorCtr="0" anchor="t" bIns="91425" lIns="91425" spcFirstLastPara="1" rIns="91425" wrap="square" tIns="91425">
            <a:spAutoFit/>
          </a:bodyPr>
          <a:lstStyle/>
          <a:p>
            <a:pPr indent="0" lvl="0" marL="0" marR="139700" rtl="0" algn="ctr">
              <a:lnSpc>
                <a:spcPct val="115000"/>
              </a:lnSpc>
              <a:spcBef>
                <a:spcPts val="0"/>
              </a:spcBef>
              <a:spcAft>
                <a:spcPts val="0"/>
              </a:spcAft>
              <a:buNone/>
            </a:pPr>
            <a:r>
              <a:rPr b="1" i="1" lang="en" sz="900">
                <a:solidFill>
                  <a:schemeClr val="dk2"/>
                </a:solidFill>
                <a:latin typeface="Marvel"/>
                <a:ea typeface="Marvel"/>
                <a:cs typeface="Marvel"/>
                <a:sym typeface="Marvel"/>
              </a:rPr>
              <a:t>Association for Computing Machinery &amp; </a:t>
            </a:r>
            <a:r>
              <a:rPr b="1" i="1" lang="en" sz="900">
                <a:solidFill>
                  <a:schemeClr val="dk2"/>
                </a:solidFill>
                <a:latin typeface="Marvel"/>
                <a:ea typeface="Marvel"/>
                <a:cs typeface="Marvel"/>
                <a:sym typeface="Marvel"/>
              </a:rPr>
              <a:t>28th Computer Security Foundations Symposium </a:t>
            </a:r>
            <a:endParaRPr>
              <a:latin typeface="Assistant ExtraLight"/>
              <a:ea typeface="Assistant ExtraLight"/>
              <a:cs typeface="Assistant ExtraLight"/>
              <a:sym typeface="Assistant ExtraLight"/>
            </a:endParaRPr>
          </a:p>
          <a:p>
            <a:pPr indent="0" lvl="0" marL="0" marR="139700" rtl="0" algn="ctr">
              <a:lnSpc>
                <a:spcPct val="115000"/>
              </a:lnSpc>
              <a:spcBef>
                <a:spcPts val="0"/>
              </a:spcBef>
              <a:spcAft>
                <a:spcPts val="0"/>
              </a:spcAft>
              <a:buNone/>
            </a:pPr>
            <a:r>
              <a:t/>
            </a:r>
            <a:endParaRPr b="1" i="1" sz="900">
              <a:solidFill>
                <a:schemeClr val="dk2"/>
              </a:solidFill>
              <a:latin typeface="Marvel"/>
              <a:ea typeface="Marvel"/>
              <a:cs typeface="Marvel"/>
              <a:sym typeface="Marvel"/>
            </a:endParaRPr>
          </a:p>
        </p:txBody>
      </p:sp>
      <p:sp>
        <p:nvSpPr>
          <p:cNvPr id="350" name="Google Shape;350;p46"/>
          <p:cNvSpPr txBox="1"/>
          <p:nvPr>
            <p:ph idx="6" type="title"/>
          </p:nvPr>
        </p:nvSpPr>
        <p:spPr>
          <a:xfrm>
            <a:off x="2955063" y="1242625"/>
            <a:ext cx="31674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100">
                <a:solidFill>
                  <a:srgbClr val="113F6B"/>
                </a:solidFill>
                <a:latin typeface="Playfair Display Regular"/>
                <a:ea typeface="Playfair Display Regular"/>
                <a:cs typeface="Playfair Display Regular"/>
                <a:sym typeface="Playfair Display Regular"/>
              </a:rPr>
              <a:t>Algorithmic Bias</a:t>
            </a:r>
            <a:endParaRPr b="0" sz="3100">
              <a:solidFill>
                <a:srgbClr val="113F6B"/>
              </a:solidFill>
              <a:latin typeface="Playfair Display Regular"/>
              <a:ea typeface="Playfair Display Regular"/>
              <a:cs typeface="Playfair Display Regular"/>
              <a:sym typeface="Playfair Display Regul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gnancy Breakthrough by Slidesgo">
  <a:themeElements>
    <a:clrScheme name="Simple Light">
      <a:dk1>
        <a:srgbClr val="434343"/>
      </a:dk1>
      <a:lt1>
        <a:srgbClr val="F2F2F2"/>
      </a:lt1>
      <a:dk2>
        <a:srgbClr val="595959"/>
      </a:dk2>
      <a:lt2>
        <a:srgbClr val="8CB1EE"/>
      </a:lt2>
      <a:accent1>
        <a:srgbClr val="F2F2F2"/>
      </a:accent1>
      <a:accent2>
        <a:srgbClr val="8CB1EE"/>
      </a:accent2>
      <a:accent3>
        <a:srgbClr val="ABD59A"/>
      </a:accent3>
      <a:accent4>
        <a:srgbClr val="F2D9CF"/>
      </a:accent4>
      <a:accent5>
        <a:srgbClr val="8CB1EE"/>
      </a:accent5>
      <a:accent6>
        <a:srgbClr val="ABD59A"/>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4D7A90"/>
      </a:accent3>
      <a:accent4>
        <a:srgbClr val="FF9E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